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26" r:id="rId5"/>
    <p:sldId id="327" r:id="rId6"/>
    <p:sldId id="328" r:id="rId7"/>
    <p:sldId id="260" r:id="rId8"/>
    <p:sldId id="301" r:id="rId9"/>
    <p:sldId id="302" r:id="rId10"/>
    <p:sldId id="303" r:id="rId11"/>
    <p:sldId id="304" r:id="rId12"/>
    <p:sldId id="305" r:id="rId13"/>
    <p:sldId id="264"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Lst>
  <p:sldSz cx="9144000" cy="5143500" type="screen16x9"/>
  <p:notesSz cx="6858000" cy="9144000"/>
  <p:embeddedFontLst>
    <p:embeddedFont>
      <p:font typeface="Abril Fatface" panose="02000503000000020003"/>
      <p:regular r:id="rId37"/>
    </p:embeddedFont>
    <p:embeddedFont>
      <p:font typeface="DM Sans"/>
      <p:regular r:id="rId38"/>
    </p:embeddedFont>
    <p:embeddedFont>
      <p:font typeface="Calibri" panose="020F0502020204030204" pitchFamily="34" charset="0"/>
      <p:regular r:id="rId39"/>
      <p:bold r:id="rId40"/>
      <p:italic r:id="rId41"/>
      <p:boldItalic r:id="rId42"/>
    </p:embeddedFont>
    <p:embeddedFont>
      <p:font typeface="Abril Fatface" panose="02000503000000020003" pitchFamily="2"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
        <p:cNvGrpSpPr/>
        <p:nvPr/>
      </p:nvGrpSpPr>
      <p:grpSpPr>
        <a:xfrm>
          <a:off x="0" y="0"/>
          <a:ext cx="0" cy="0"/>
          <a:chOff x="0" y="0"/>
          <a:chExt cx="0" cy="0"/>
        </a:xfrm>
      </p:grpSpPr>
      <p:sp>
        <p:nvSpPr>
          <p:cNvPr id="354" name="Google Shape;3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3"/>
        <p:cNvGrpSpPr/>
        <p:nvPr/>
      </p:nvGrpSpPr>
      <p:grpSpPr>
        <a:xfrm>
          <a:off x="0" y="0"/>
          <a:ext cx="0" cy="0"/>
          <a:chOff x="0" y="0"/>
          <a:chExt cx="0" cy="0"/>
        </a:xfrm>
      </p:grpSpPr>
      <p:sp>
        <p:nvSpPr>
          <p:cNvPr id="524" name="Google Shape;524;g7168c7e9a0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7168c7e9a0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3"/>
        <p:cNvGrpSpPr/>
        <p:nvPr/>
      </p:nvGrpSpPr>
      <p:grpSpPr>
        <a:xfrm>
          <a:off x="0" y="0"/>
          <a:ext cx="0" cy="0"/>
          <a:chOff x="0" y="0"/>
          <a:chExt cx="0" cy="0"/>
        </a:xfrm>
      </p:grpSpPr>
      <p:sp>
        <p:nvSpPr>
          <p:cNvPr id="524" name="Google Shape;524;g7168c7e9a0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7168c7e9a0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7"/>
        <p:cNvGrpSpPr/>
        <p:nvPr/>
      </p:nvGrpSpPr>
      <p:grpSpPr>
        <a:xfrm>
          <a:off x="0" y="0"/>
          <a:ext cx="0" cy="0"/>
          <a:chOff x="0" y="0"/>
          <a:chExt cx="0" cy="0"/>
        </a:xfrm>
      </p:grpSpPr>
      <p:sp>
        <p:nvSpPr>
          <p:cNvPr id="858" name="Google Shape;858;g7168c7e9a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7168c7e9a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3"/>
        <p:cNvGrpSpPr/>
        <p:nvPr/>
      </p:nvGrpSpPr>
      <p:grpSpPr>
        <a:xfrm>
          <a:off x="0" y="0"/>
          <a:ext cx="0" cy="0"/>
          <a:chOff x="0" y="0"/>
          <a:chExt cx="0" cy="0"/>
        </a:xfrm>
      </p:grpSpPr>
      <p:sp>
        <p:nvSpPr>
          <p:cNvPr id="524" name="Google Shape;524;g7168c7e9a0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7168c7e9a0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5750" y="1214125"/>
            <a:ext cx="2854500" cy="2052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5200"/>
            </a:lvl1pPr>
            <a:lvl2pPr lvl="1">
              <a:lnSpc>
                <a:spcPct val="80000"/>
              </a:lnSpc>
              <a:spcBef>
                <a:spcPts val="0"/>
              </a:spcBef>
              <a:spcAft>
                <a:spcPts val="0"/>
              </a:spcAft>
              <a:buSzPts val="5200"/>
              <a:buNone/>
              <a:defRPr sz="5200"/>
            </a:lvl2pPr>
            <a:lvl3pPr lvl="2">
              <a:lnSpc>
                <a:spcPct val="80000"/>
              </a:lnSpc>
              <a:spcBef>
                <a:spcPts val="0"/>
              </a:spcBef>
              <a:spcAft>
                <a:spcPts val="0"/>
              </a:spcAft>
              <a:buSzPts val="5200"/>
              <a:buNone/>
              <a:defRPr sz="5200"/>
            </a:lvl3pPr>
            <a:lvl4pPr lvl="3">
              <a:lnSpc>
                <a:spcPct val="80000"/>
              </a:lnSpc>
              <a:spcBef>
                <a:spcPts val="0"/>
              </a:spcBef>
              <a:spcAft>
                <a:spcPts val="0"/>
              </a:spcAft>
              <a:buSzPts val="5200"/>
              <a:buNone/>
              <a:defRPr sz="5200"/>
            </a:lvl4pPr>
            <a:lvl5pPr lvl="4">
              <a:lnSpc>
                <a:spcPct val="80000"/>
              </a:lnSpc>
              <a:spcBef>
                <a:spcPts val="0"/>
              </a:spcBef>
              <a:spcAft>
                <a:spcPts val="0"/>
              </a:spcAft>
              <a:buSzPts val="5200"/>
              <a:buNone/>
              <a:defRPr sz="5200"/>
            </a:lvl5pPr>
            <a:lvl6pPr lvl="5">
              <a:lnSpc>
                <a:spcPct val="80000"/>
              </a:lnSpc>
              <a:spcBef>
                <a:spcPts val="0"/>
              </a:spcBef>
              <a:spcAft>
                <a:spcPts val="0"/>
              </a:spcAft>
              <a:buSzPts val="5200"/>
              <a:buNone/>
              <a:defRPr sz="5200"/>
            </a:lvl6pPr>
            <a:lvl7pPr lvl="6">
              <a:lnSpc>
                <a:spcPct val="80000"/>
              </a:lnSpc>
              <a:spcBef>
                <a:spcPts val="0"/>
              </a:spcBef>
              <a:spcAft>
                <a:spcPts val="0"/>
              </a:spcAft>
              <a:buSzPts val="5200"/>
              <a:buNone/>
              <a:defRPr sz="5200"/>
            </a:lvl7pPr>
            <a:lvl8pPr lvl="7">
              <a:lnSpc>
                <a:spcPct val="80000"/>
              </a:lnSpc>
              <a:spcBef>
                <a:spcPts val="0"/>
              </a:spcBef>
              <a:spcAft>
                <a:spcPts val="0"/>
              </a:spcAft>
              <a:buSzPts val="5200"/>
              <a:buNone/>
              <a:defRPr sz="5200"/>
            </a:lvl8pPr>
            <a:lvl9pPr lvl="8">
              <a:lnSpc>
                <a:spcPct val="80000"/>
              </a:lnSpc>
              <a:spcBef>
                <a:spcPts val="0"/>
              </a:spcBef>
              <a:spcAft>
                <a:spcPts val="0"/>
              </a:spcAft>
              <a:buSzPts val="5200"/>
              <a:buNone/>
              <a:defRPr sz="5200"/>
            </a:lvl9pPr>
          </a:lstStyle>
          <a:p/>
        </p:txBody>
      </p:sp>
      <p:sp>
        <p:nvSpPr>
          <p:cNvPr id="10" name="Google Shape;10;p2"/>
          <p:cNvSpPr txBox="1">
            <a:spLocks noGrp="1"/>
          </p:cNvSpPr>
          <p:nvPr>
            <p:ph type="subTitle" idx="1"/>
          </p:nvPr>
        </p:nvSpPr>
        <p:spPr>
          <a:xfrm>
            <a:off x="805750" y="3367525"/>
            <a:ext cx="31098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a:spLocks noGrp="1"/>
          </p:cNvSpPr>
          <p:nvPr>
            <p:ph type="ctrTitle" idx="2"/>
          </p:nvPr>
        </p:nvSpPr>
        <p:spPr>
          <a:xfrm>
            <a:off x="805750" y="2575000"/>
            <a:ext cx="3347100" cy="573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6"/>
              </a:buClr>
              <a:buSzPts val="3000"/>
              <a:buNone/>
              <a:defRPr sz="3000">
                <a:solidFill>
                  <a:schemeClr val="accent6"/>
                </a:solidFill>
              </a:defRPr>
            </a:lvl1pPr>
            <a:lvl2pPr lvl="1" rtl="0">
              <a:lnSpc>
                <a:spcPct val="80000"/>
              </a:lnSpc>
              <a:spcBef>
                <a:spcPts val="0"/>
              </a:spcBef>
              <a:spcAft>
                <a:spcPts val="0"/>
              </a:spcAft>
              <a:buClr>
                <a:schemeClr val="accent6"/>
              </a:buClr>
              <a:buSzPts val="3000"/>
              <a:buNone/>
              <a:defRPr sz="3000">
                <a:solidFill>
                  <a:schemeClr val="accent6"/>
                </a:solidFill>
              </a:defRPr>
            </a:lvl2pPr>
            <a:lvl3pPr lvl="2" rtl="0">
              <a:lnSpc>
                <a:spcPct val="80000"/>
              </a:lnSpc>
              <a:spcBef>
                <a:spcPts val="0"/>
              </a:spcBef>
              <a:spcAft>
                <a:spcPts val="0"/>
              </a:spcAft>
              <a:buClr>
                <a:schemeClr val="accent6"/>
              </a:buClr>
              <a:buSzPts val="3000"/>
              <a:buNone/>
              <a:defRPr sz="3000">
                <a:solidFill>
                  <a:schemeClr val="accent6"/>
                </a:solidFill>
              </a:defRPr>
            </a:lvl3pPr>
            <a:lvl4pPr lvl="3" rtl="0">
              <a:lnSpc>
                <a:spcPct val="80000"/>
              </a:lnSpc>
              <a:spcBef>
                <a:spcPts val="0"/>
              </a:spcBef>
              <a:spcAft>
                <a:spcPts val="0"/>
              </a:spcAft>
              <a:buClr>
                <a:schemeClr val="accent6"/>
              </a:buClr>
              <a:buSzPts val="3000"/>
              <a:buNone/>
              <a:defRPr sz="3000">
                <a:solidFill>
                  <a:schemeClr val="accent6"/>
                </a:solidFill>
              </a:defRPr>
            </a:lvl4pPr>
            <a:lvl5pPr lvl="4" rtl="0">
              <a:lnSpc>
                <a:spcPct val="80000"/>
              </a:lnSpc>
              <a:spcBef>
                <a:spcPts val="0"/>
              </a:spcBef>
              <a:spcAft>
                <a:spcPts val="0"/>
              </a:spcAft>
              <a:buClr>
                <a:schemeClr val="accent6"/>
              </a:buClr>
              <a:buSzPts val="3000"/>
              <a:buNone/>
              <a:defRPr sz="3000">
                <a:solidFill>
                  <a:schemeClr val="accent6"/>
                </a:solidFill>
              </a:defRPr>
            </a:lvl5pPr>
            <a:lvl6pPr lvl="5" rtl="0">
              <a:lnSpc>
                <a:spcPct val="80000"/>
              </a:lnSpc>
              <a:spcBef>
                <a:spcPts val="0"/>
              </a:spcBef>
              <a:spcAft>
                <a:spcPts val="0"/>
              </a:spcAft>
              <a:buClr>
                <a:schemeClr val="accent6"/>
              </a:buClr>
              <a:buSzPts val="3000"/>
              <a:buNone/>
              <a:defRPr sz="3000">
                <a:solidFill>
                  <a:schemeClr val="accent6"/>
                </a:solidFill>
              </a:defRPr>
            </a:lvl6pPr>
            <a:lvl7pPr lvl="6" rtl="0">
              <a:lnSpc>
                <a:spcPct val="80000"/>
              </a:lnSpc>
              <a:spcBef>
                <a:spcPts val="0"/>
              </a:spcBef>
              <a:spcAft>
                <a:spcPts val="0"/>
              </a:spcAft>
              <a:buClr>
                <a:schemeClr val="accent6"/>
              </a:buClr>
              <a:buSzPts val="3000"/>
              <a:buNone/>
              <a:defRPr sz="3000">
                <a:solidFill>
                  <a:schemeClr val="accent6"/>
                </a:solidFill>
              </a:defRPr>
            </a:lvl7pPr>
            <a:lvl8pPr lvl="7" rtl="0">
              <a:lnSpc>
                <a:spcPct val="80000"/>
              </a:lnSpc>
              <a:spcBef>
                <a:spcPts val="0"/>
              </a:spcBef>
              <a:spcAft>
                <a:spcPts val="0"/>
              </a:spcAft>
              <a:buClr>
                <a:schemeClr val="accent6"/>
              </a:buClr>
              <a:buSzPts val="3000"/>
              <a:buNone/>
              <a:defRPr sz="3000">
                <a:solidFill>
                  <a:schemeClr val="accent6"/>
                </a:solidFill>
              </a:defRPr>
            </a:lvl8pPr>
            <a:lvl9pPr lvl="8" rtl="0">
              <a:lnSpc>
                <a:spcPct val="80000"/>
              </a:lnSpc>
              <a:spcBef>
                <a:spcPts val="0"/>
              </a:spcBef>
              <a:spcAft>
                <a:spcPts val="0"/>
              </a:spcAft>
              <a:buClr>
                <a:schemeClr val="accent6"/>
              </a:buClr>
              <a:buSzPts val="3000"/>
              <a:buNone/>
              <a:defRPr sz="3000">
                <a:solidFill>
                  <a:schemeClr val="accent6"/>
                </a:solidFill>
              </a:defRPr>
            </a:lvl9pPr>
          </a:lstStyle>
          <a:p/>
        </p:txBody>
      </p:sp>
      <p:sp>
        <p:nvSpPr>
          <p:cNvPr id="12" name="Google Shape;12;p2"/>
          <p:cNvSpPr/>
          <p:nvPr/>
        </p:nvSpPr>
        <p:spPr>
          <a:xfrm>
            <a:off x="4143095" y="16"/>
            <a:ext cx="5001120" cy="4610752"/>
          </a:xfrm>
          <a:custGeom>
            <a:avLst/>
            <a:gdLst/>
            <a:ahLst/>
            <a:cxnLst/>
            <a:rect l="l" t="t" r="r" b="b"/>
            <a:pathLst>
              <a:path w="227272" h="209532" extrusionOk="0">
                <a:moveTo>
                  <a:pt x="76464" y="0"/>
                </a:moveTo>
                <a:cubicBezTo>
                  <a:pt x="16774" y="52437"/>
                  <a:pt x="1" y="131312"/>
                  <a:pt x="39210" y="177376"/>
                </a:cubicBezTo>
                <a:cubicBezTo>
                  <a:pt x="57561" y="198930"/>
                  <a:pt x="84958" y="209532"/>
                  <a:pt x="115199" y="209532"/>
                </a:cubicBezTo>
                <a:cubicBezTo>
                  <a:pt x="150420" y="209532"/>
                  <a:pt x="189498" y="195150"/>
                  <a:pt x="222630" y="166944"/>
                </a:cubicBezTo>
                <a:cubicBezTo>
                  <a:pt x="224206" y="165606"/>
                  <a:pt x="225754" y="164243"/>
                  <a:pt x="227272" y="162860"/>
                </a:cubicBezTo>
                <a:lnTo>
                  <a:pt x="227272" y="0"/>
                </a:lnTo>
                <a:close/>
              </a:path>
            </a:pathLst>
          </a:custGeom>
          <a:solidFill>
            <a:srgbClr val="92C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8011909" y="526475"/>
            <a:ext cx="1132324" cy="503120"/>
          </a:xfrm>
          <a:custGeom>
            <a:avLst/>
            <a:gdLst/>
            <a:ahLst/>
            <a:cxnLst/>
            <a:rect l="l" t="t" r="r" b="b"/>
            <a:pathLst>
              <a:path w="26116" h="11604" extrusionOk="0">
                <a:moveTo>
                  <a:pt x="26114" y="1"/>
                </a:moveTo>
                <a:cubicBezTo>
                  <a:pt x="26024" y="35"/>
                  <a:pt x="25934" y="69"/>
                  <a:pt x="25846" y="106"/>
                </a:cubicBezTo>
                <a:cubicBezTo>
                  <a:pt x="23796" y="975"/>
                  <a:pt x="22125" y="2534"/>
                  <a:pt x="20593" y="4151"/>
                </a:cubicBezTo>
                <a:cubicBezTo>
                  <a:pt x="19258" y="5557"/>
                  <a:pt x="17942" y="7068"/>
                  <a:pt x="16193" y="7904"/>
                </a:cubicBezTo>
                <a:cubicBezTo>
                  <a:pt x="14949" y="8498"/>
                  <a:pt x="13433" y="8612"/>
                  <a:pt x="11901" y="8612"/>
                </a:cubicBezTo>
                <a:cubicBezTo>
                  <a:pt x="10945" y="8612"/>
                  <a:pt x="9982" y="8568"/>
                  <a:pt x="9075" y="8568"/>
                </a:cubicBezTo>
                <a:cubicBezTo>
                  <a:pt x="8602" y="8568"/>
                  <a:pt x="8145" y="8580"/>
                  <a:pt x="7711" y="8617"/>
                </a:cubicBezTo>
                <a:cubicBezTo>
                  <a:pt x="5301" y="8818"/>
                  <a:pt x="0" y="11604"/>
                  <a:pt x="4749" y="11604"/>
                </a:cubicBezTo>
                <a:cubicBezTo>
                  <a:pt x="4905" y="11604"/>
                  <a:pt x="5073" y="11600"/>
                  <a:pt x="5252" y="11594"/>
                </a:cubicBezTo>
                <a:cubicBezTo>
                  <a:pt x="11785" y="11365"/>
                  <a:pt x="18328" y="11308"/>
                  <a:pt x="24871" y="11308"/>
                </a:cubicBezTo>
                <a:cubicBezTo>
                  <a:pt x="25286" y="11308"/>
                  <a:pt x="25701" y="11308"/>
                  <a:pt x="26116" y="11309"/>
                </a:cubicBezTo>
                <a:lnTo>
                  <a:pt x="26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5794913" y="356500"/>
            <a:ext cx="1349675" cy="431400"/>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no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3660238" y="4260925"/>
            <a:ext cx="1768225" cy="356725"/>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5958888" y="915250"/>
            <a:ext cx="51300" cy="51275"/>
          </a:xfrm>
          <a:custGeom>
            <a:avLst/>
            <a:gdLst/>
            <a:ahLst/>
            <a:cxnLst/>
            <a:rect l="l" t="t" r="r" b="b"/>
            <a:pathLst>
              <a:path w="2052" h="2051" fill="none" extrusionOk="0">
                <a:moveTo>
                  <a:pt x="2052" y="987"/>
                </a:moveTo>
                <a:cubicBezTo>
                  <a:pt x="2052" y="1387"/>
                  <a:pt x="1812" y="1747"/>
                  <a:pt x="1443" y="1900"/>
                </a:cubicBezTo>
                <a:cubicBezTo>
                  <a:pt x="1073" y="2051"/>
                  <a:pt x="649" y="1967"/>
                  <a:pt x="368" y="1685"/>
                </a:cubicBezTo>
                <a:cubicBezTo>
                  <a:pt x="85" y="1403"/>
                  <a:pt x="1" y="978"/>
                  <a:pt x="154" y="610"/>
                </a:cubicBezTo>
                <a:cubicBezTo>
                  <a:pt x="306" y="240"/>
                  <a:pt x="666" y="0"/>
                  <a:pt x="1065" y="0"/>
                </a:cubicBezTo>
                <a:cubicBezTo>
                  <a:pt x="1610" y="0"/>
                  <a:pt x="2052" y="441"/>
                  <a:pt x="2052" y="987"/>
                </a:cubicBezTo>
                <a:close/>
              </a:path>
            </a:pathLst>
          </a:custGeom>
          <a:no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3011613" y="453400"/>
            <a:ext cx="476175" cy="25"/>
          </a:xfrm>
          <a:custGeom>
            <a:avLst/>
            <a:gdLst/>
            <a:ahLst/>
            <a:cxnLst/>
            <a:rect l="l" t="t" r="r" b="b"/>
            <a:pathLst>
              <a:path w="19047" h="1" fill="none" extrusionOk="0">
                <a:moveTo>
                  <a:pt x="1" y="0"/>
                </a:moveTo>
                <a:lnTo>
                  <a:pt x="19047" y="0"/>
                </a:lnTo>
              </a:path>
            </a:pathLst>
          </a:custGeom>
          <a:no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3601588" y="453400"/>
            <a:ext cx="188975" cy="25"/>
          </a:xfrm>
          <a:custGeom>
            <a:avLst/>
            <a:gdLst/>
            <a:ahLst/>
            <a:cxnLst/>
            <a:rect l="l" t="t" r="r" b="b"/>
            <a:pathLst>
              <a:path w="7559" h="1" fill="none" extrusionOk="0">
                <a:moveTo>
                  <a:pt x="1" y="0"/>
                </a:moveTo>
                <a:lnTo>
                  <a:pt x="7559" y="0"/>
                </a:lnTo>
              </a:path>
            </a:pathLst>
          </a:custGeom>
          <a:no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5024088" y="4760825"/>
            <a:ext cx="189000" cy="25"/>
          </a:xfrm>
          <a:custGeom>
            <a:avLst/>
            <a:gdLst/>
            <a:ahLst/>
            <a:cxnLst/>
            <a:rect l="l" t="t" r="r" b="b"/>
            <a:pathLst>
              <a:path w="7560" h="1" fill="none" extrusionOk="0">
                <a:moveTo>
                  <a:pt x="0" y="0"/>
                </a:moveTo>
                <a:lnTo>
                  <a:pt x="7559" y="0"/>
                </a:lnTo>
              </a:path>
            </a:pathLst>
          </a:custGeom>
          <a:solidFill>
            <a:schemeClr val="accent2"/>
          </a:solid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 name="Google Shape;20;p2"/>
          <p:cNvGrpSpPr/>
          <p:nvPr/>
        </p:nvGrpSpPr>
        <p:grpSpPr>
          <a:xfrm>
            <a:off x="3046138" y="601325"/>
            <a:ext cx="68950" cy="68900"/>
            <a:chOff x="5627413" y="1896725"/>
            <a:chExt cx="68950" cy="68900"/>
          </a:xfrm>
        </p:grpSpPr>
        <p:sp>
          <p:nvSpPr>
            <p:cNvPr id="21" name="Google Shape;21;p2"/>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2"/>
            </a:solidFill>
            <a:ln w="111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2"/>
            </a:solidFill>
            <a:ln w="111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5648325" y="2303250"/>
            <a:ext cx="24408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 name="Google Shape;25;p3"/>
          <p:cNvSpPr txBox="1">
            <a:spLocks noGrp="1"/>
          </p:cNvSpPr>
          <p:nvPr>
            <p:ph type="title" idx="2" hasCustomPrompt="1"/>
          </p:nvPr>
        </p:nvSpPr>
        <p:spPr>
          <a:xfrm>
            <a:off x="5648325" y="1192975"/>
            <a:ext cx="1917000" cy="11973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26" name="Google Shape;26;p3"/>
          <p:cNvSpPr txBox="1">
            <a:spLocks noGrp="1"/>
          </p:cNvSpPr>
          <p:nvPr>
            <p:ph type="subTitle" idx="1"/>
          </p:nvPr>
        </p:nvSpPr>
        <p:spPr>
          <a:xfrm>
            <a:off x="5648325" y="2992650"/>
            <a:ext cx="2440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7" name="Google Shape;27;p3"/>
          <p:cNvSpPr/>
          <p:nvPr/>
        </p:nvSpPr>
        <p:spPr>
          <a:xfrm flipH="1">
            <a:off x="-5" y="-9"/>
            <a:ext cx="5001120" cy="4610752"/>
          </a:xfrm>
          <a:custGeom>
            <a:avLst/>
            <a:gdLst/>
            <a:ahLst/>
            <a:cxnLst/>
            <a:rect l="l" t="t" r="r" b="b"/>
            <a:pathLst>
              <a:path w="227272" h="209532" extrusionOk="0">
                <a:moveTo>
                  <a:pt x="76464" y="0"/>
                </a:moveTo>
                <a:cubicBezTo>
                  <a:pt x="16774" y="52437"/>
                  <a:pt x="1" y="131312"/>
                  <a:pt x="39210" y="177376"/>
                </a:cubicBezTo>
                <a:cubicBezTo>
                  <a:pt x="57561" y="198930"/>
                  <a:pt x="84958" y="209532"/>
                  <a:pt x="115199" y="209532"/>
                </a:cubicBezTo>
                <a:cubicBezTo>
                  <a:pt x="150420" y="209532"/>
                  <a:pt x="189498" y="195150"/>
                  <a:pt x="222630" y="166944"/>
                </a:cubicBezTo>
                <a:cubicBezTo>
                  <a:pt x="224206" y="165606"/>
                  <a:pt x="225754" y="164243"/>
                  <a:pt x="227272" y="162860"/>
                </a:cubicBezTo>
                <a:lnTo>
                  <a:pt x="227272" y="0"/>
                </a:ln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9"/>
          <p:cNvSpPr txBox="1">
            <a:spLocks noGrp="1"/>
          </p:cNvSpPr>
          <p:nvPr>
            <p:ph type="subTitle" idx="1"/>
          </p:nvPr>
        </p:nvSpPr>
        <p:spPr>
          <a:xfrm>
            <a:off x="743525" y="1782900"/>
            <a:ext cx="2941800" cy="403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600"/>
              <a:buFont typeface="Abril Fatface" panose="02000503000000020003"/>
              <a:buNone/>
              <a:defRPr sz="1600">
                <a:latin typeface="Abril Fatface" panose="02000503000000020003"/>
                <a:ea typeface="Abril Fatface" panose="02000503000000020003"/>
                <a:cs typeface="Abril Fatface" panose="02000503000000020003"/>
                <a:sym typeface="Abril Fatface" panose="02000503000000020003"/>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91" name="Google Shape;91;p9"/>
          <p:cNvSpPr txBox="1">
            <a:spLocks noGrp="1"/>
          </p:cNvSpPr>
          <p:nvPr>
            <p:ph type="body" idx="2"/>
          </p:nvPr>
        </p:nvSpPr>
        <p:spPr>
          <a:xfrm>
            <a:off x="743525" y="2256525"/>
            <a:ext cx="3203700" cy="2387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92" name="Google Shape;92;p9"/>
          <p:cNvSpPr/>
          <p:nvPr/>
        </p:nvSpPr>
        <p:spPr>
          <a:xfrm rot="3205889">
            <a:off x="3642061" y="594073"/>
            <a:ext cx="7061764" cy="3955360"/>
          </a:xfrm>
          <a:custGeom>
            <a:avLst/>
            <a:gdLst/>
            <a:ahLst/>
            <a:cxnLst/>
            <a:rect l="l" t="t" r="r" b="b"/>
            <a:pathLst>
              <a:path w="77386" h="35418" extrusionOk="0">
                <a:moveTo>
                  <a:pt x="9118" y="0"/>
                </a:moveTo>
                <a:cubicBezTo>
                  <a:pt x="8417" y="0"/>
                  <a:pt x="7719" y="80"/>
                  <a:pt x="7048" y="276"/>
                </a:cubicBezTo>
                <a:cubicBezTo>
                  <a:pt x="1" y="2341"/>
                  <a:pt x="3792" y="9901"/>
                  <a:pt x="6076" y="14064"/>
                </a:cubicBezTo>
                <a:cubicBezTo>
                  <a:pt x="7987" y="17527"/>
                  <a:pt x="10795" y="20412"/>
                  <a:pt x="13778" y="23012"/>
                </a:cubicBezTo>
                <a:cubicBezTo>
                  <a:pt x="17547" y="26290"/>
                  <a:pt x="21677" y="29174"/>
                  <a:pt x="26200" y="31261"/>
                </a:cubicBezTo>
                <a:cubicBezTo>
                  <a:pt x="32498" y="34160"/>
                  <a:pt x="39402" y="35417"/>
                  <a:pt x="46355" y="35417"/>
                </a:cubicBezTo>
                <a:cubicBezTo>
                  <a:pt x="50981" y="35417"/>
                  <a:pt x="55629" y="34861"/>
                  <a:pt x="60134" y="33861"/>
                </a:cubicBezTo>
                <a:cubicBezTo>
                  <a:pt x="65980" y="32561"/>
                  <a:pt x="72251" y="30059"/>
                  <a:pt x="74829" y="24651"/>
                </a:cubicBezTo>
                <a:cubicBezTo>
                  <a:pt x="77386" y="19297"/>
                  <a:pt x="74906" y="12119"/>
                  <a:pt x="69585" y="9486"/>
                </a:cubicBezTo>
                <a:cubicBezTo>
                  <a:pt x="67586" y="8492"/>
                  <a:pt x="65335" y="8099"/>
                  <a:pt x="63095" y="8055"/>
                </a:cubicBezTo>
                <a:cubicBezTo>
                  <a:pt x="62924" y="8051"/>
                  <a:pt x="62754" y="8050"/>
                  <a:pt x="62583" y="8050"/>
                </a:cubicBezTo>
                <a:cubicBezTo>
                  <a:pt x="57191" y="8050"/>
                  <a:pt x="51934" y="9844"/>
                  <a:pt x="46554" y="10459"/>
                </a:cubicBezTo>
                <a:cubicBezTo>
                  <a:pt x="45177" y="10614"/>
                  <a:pt x="43797" y="10691"/>
                  <a:pt x="42420" y="10691"/>
                </a:cubicBezTo>
                <a:cubicBezTo>
                  <a:pt x="37196" y="10691"/>
                  <a:pt x="32015" y="9583"/>
                  <a:pt x="27216" y="7421"/>
                </a:cubicBezTo>
                <a:cubicBezTo>
                  <a:pt x="21906" y="5018"/>
                  <a:pt x="17077" y="1325"/>
                  <a:pt x="11352" y="232"/>
                </a:cubicBezTo>
                <a:cubicBezTo>
                  <a:pt x="10620" y="92"/>
                  <a:pt x="9866" y="0"/>
                  <a:pt x="9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9"/>
          <p:cNvSpPr/>
          <p:nvPr/>
        </p:nvSpPr>
        <p:spPr>
          <a:xfrm>
            <a:off x="7414541" y="158744"/>
            <a:ext cx="1729467" cy="768446"/>
          </a:xfrm>
          <a:custGeom>
            <a:avLst/>
            <a:gdLst/>
            <a:ahLst/>
            <a:cxnLst/>
            <a:rect l="l" t="t" r="r" b="b"/>
            <a:pathLst>
              <a:path w="26116" h="11604" extrusionOk="0">
                <a:moveTo>
                  <a:pt x="26114" y="1"/>
                </a:moveTo>
                <a:cubicBezTo>
                  <a:pt x="26024" y="35"/>
                  <a:pt x="25934" y="69"/>
                  <a:pt x="25846" y="106"/>
                </a:cubicBezTo>
                <a:cubicBezTo>
                  <a:pt x="23796" y="975"/>
                  <a:pt x="22125" y="2534"/>
                  <a:pt x="20593" y="4151"/>
                </a:cubicBezTo>
                <a:cubicBezTo>
                  <a:pt x="19258" y="5557"/>
                  <a:pt x="17942" y="7068"/>
                  <a:pt x="16193" y="7904"/>
                </a:cubicBezTo>
                <a:cubicBezTo>
                  <a:pt x="14949" y="8498"/>
                  <a:pt x="13433" y="8612"/>
                  <a:pt x="11901" y="8612"/>
                </a:cubicBezTo>
                <a:cubicBezTo>
                  <a:pt x="10945" y="8612"/>
                  <a:pt x="9982" y="8568"/>
                  <a:pt x="9075" y="8568"/>
                </a:cubicBezTo>
                <a:cubicBezTo>
                  <a:pt x="8602" y="8568"/>
                  <a:pt x="8145" y="8580"/>
                  <a:pt x="7711" y="8617"/>
                </a:cubicBezTo>
                <a:cubicBezTo>
                  <a:pt x="5301" y="8818"/>
                  <a:pt x="0" y="11604"/>
                  <a:pt x="4749" y="11604"/>
                </a:cubicBezTo>
                <a:cubicBezTo>
                  <a:pt x="4905" y="11604"/>
                  <a:pt x="5073" y="11600"/>
                  <a:pt x="5252" y="11594"/>
                </a:cubicBezTo>
                <a:cubicBezTo>
                  <a:pt x="11785" y="11365"/>
                  <a:pt x="18328" y="11308"/>
                  <a:pt x="24871" y="11308"/>
                </a:cubicBezTo>
                <a:cubicBezTo>
                  <a:pt x="25286" y="11308"/>
                  <a:pt x="25701" y="11308"/>
                  <a:pt x="26116" y="11309"/>
                </a:cubicBezTo>
                <a:lnTo>
                  <a:pt x="26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9"/>
          <p:cNvSpPr/>
          <p:nvPr/>
        </p:nvSpPr>
        <p:spPr>
          <a:xfrm>
            <a:off x="3837724" y="1436289"/>
            <a:ext cx="136021" cy="135955"/>
          </a:xfrm>
          <a:custGeom>
            <a:avLst/>
            <a:gdLst/>
            <a:ahLst/>
            <a:cxnLst/>
            <a:rect l="l" t="t" r="r" b="b"/>
            <a:pathLst>
              <a:path w="2054" h="2053" fill="none" extrusionOk="0">
                <a:moveTo>
                  <a:pt x="2053" y="987"/>
                </a:moveTo>
                <a:cubicBezTo>
                  <a:pt x="2053" y="1387"/>
                  <a:pt x="1813" y="1747"/>
                  <a:pt x="1443" y="1900"/>
                </a:cubicBezTo>
                <a:cubicBezTo>
                  <a:pt x="1075" y="2053"/>
                  <a:pt x="651" y="1968"/>
                  <a:pt x="368" y="1686"/>
                </a:cubicBezTo>
                <a:cubicBezTo>
                  <a:pt x="86" y="1403"/>
                  <a:pt x="1" y="979"/>
                  <a:pt x="154" y="610"/>
                </a:cubicBezTo>
                <a:cubicBezTo>
                  <a:pt x="306" y="242"/>
                  <a:pt x="666" y="0"/>
                  <a:pt x="1066" y="0"/>
                </a:cubicBezTo>
                <a:cubicBezTo>
                  <a:pt x="1612" y="0"/>
                  <a:pt x="2053" y="443"/>
                  <a:pt x="2053" y="987"/>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9"/>
          <p:cNvSpPr/>
          <p:nvPr/>
        </p:nvSpPr>
        <p:spPr>
          <a:xfrm>
            <a:off x="8212196" y="4079209"/>
            <a:ext cx="931817" cy="66"/>
          </a:xfrm>
          <a:custGeom>
            <a:avLst/>
            <a:gdLst/>
            <a:ahLst/>
            <a:cxnLst/>
            <a:rect l="l" t="t" r="r" b="b"/>
            <a:pathLst>
              <a:path w="14071" h="1" fill="none" extrusionOk="0">
                <a:moveTo>
                  <a:pt x="1" y="1"/>
                </a:moveTo>
                <a:lnTo>
                  <a:pt x="14071" y="1"/>
                </a:lnTo>
              </a:path>
            </a:pathLst>
          </a:custGeom>
          <a:no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9"/>
          <p:cNvSpPr/>
          <p:nvPr/>
        </p:nvSpPr>
        <p:spPr>
          <a:xfrm>
            <a:off x="8363795" y="4258014"/>
            <a:ext cx="931817" cy="66"/>
          </a:xfrm>
          <a:custGeom>
            <a:avLst/>
            <a:gdLst/>
            <a:ahLst/>
            <a:cxnLst/>
            <a:rect l="l" t="t" r="r" b="b"/>
            <a:pathLst>
              <a:path w="14071" h="1" fill="none" extrusionOk="0">
                <a:moveTo>
                  <a:pt x="1" y="0"/>
                </a:moveTo>
                <a:lnTo>
                  <a:pt x="14071" y="0"/>
                </a:lnTo>
              </a:path>
            </a:pathLst>
          </a:custGeom>
          <a:no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9"/>
          <p:cNvSpPr/>
          <p:nvPr/>
        </p:nvSpPr>
        <p:spPr>
          <a:xfrm>
            <a:off x="4348167" y="782209"/>
            <a:ext cx="182575" cy="66"/>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9"/>
          <p:cNvSpPr txBox="1">
            <a:spLocks noGrp="1"/>
          </p:cNvSpPr>
          <p:nvPr>
            <p:ph type="title"/>
          </p:nvPr>
        </p:nvSpPr>
        <p:spPr>
          <a:xfrm>
            <a:off x="743525" y="520675"/>
            <a:ext cx="2333100" cy="10083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0"/>
          <p:cNvSpPr/>
          <p:nvPr/>
        </p:nvSpPr>
        <p:spPr>
          <a:xfrm rot="7882444">
            <a:off x="6589885" y="-1137348"/>
            <a:ext cx="3103938" cy="4188230"/>
          </a:xfrm>
          <a:custGeom>
            <a:avLst/>
            <a:gdLst/>
            <a:ahLst/>
            <a:cxnLst/>
            <a:rect l="l" t="t" r="r" b="b"/>
            <a:pathLst>
              <a:path w="17110" h="23087" extrusionOk="0">
                <a:moveTo>
                  <a:pt x="11060" y="0"/>
                </a:moveTo>
                <a:cubicBezTo>
                  <a:pt x="8458" y="0"/>
                  <a:pt x="4658" y="1566"/>
                  <a:pt x="3223" y="2864"/>
                </a:cubicBezTo>
                <a:cubicBezTo>
                  <a:pt x="252" y="5519"/>
                  <a:pt x="0" y="12336"/>
                  <a:pt x="732" y="15865"/>
                </a:cubicBezTo>
                <a:cubicBezTo>
                  <a:pt x="1322" y="18750"/>
                  <a:pt x="3136" y="21525"/>
                  <a:pt x="5878" y="22606"/>
                </a:cubicBezTo>
                <a:cubicBezTo>
                  <a:pt x="6704" y="22933"/>
                  <a:pt x="7578" y="23086"/>
                  <a:pt x="8457" y="23086"/>
                </a:cubicBezTo>
                <a:cubicBezTo>
                  <a:pt x="10604" y="23086"/>
                  <a:pt x="12780" y="22176"/>
                  <a:pt x="14346" y="20673"/>
                </a:cubicBezTo>
                <a:cubicBezTo>
                  <a:pt x="15241" y="19809"/>
                  <a:pt x="15973" y="18739"/>
                  <a:pt x="16279" y="17526"/>
                </a:cubicBezTo>
                <a:cubicBezTo>
                  <a:pt x="17110" y="14248"/>
                  <a:pt x="14651" y="11047"/>
                  <a:pt x="14422" y="7671"/>
                </a:cubicBezTo>
                <a:cubicBezTo>
                  <a:pt x="14335" y="6371"/>
                  <a:pt x="14586" y="5071"/>
                  <a:pt x="14520" y="3771"/>
                </a:cubicBezTo>
                <a:cubicBezTo>
                  <a:pt x="14444" y="2482"/>
                  <a:pt x="13985" y="1094"/>
                  <a:pt x="12882" y="406"/>
                </a:cubicBezTo>
                <a:cubicBezTo>
                  <a:pt x="12419" y="122"/>
                  <a:pt x="11786" y="0"/>
                  <a:pt x="1106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10"/>
          <p:cNvSpPr/>
          <p:nvPr/>
        </p:nvSpPr>
        <p:spPr>
          <a:xfrm>
            <a:off x="5868148" y="382100"/>
            <a:ext cx="1811016" cy="365358"/>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0"/>
          <p:cNvSpPr/>
          <p:nvPr/>
        </p:nvSpPr>
        <p:spPr>
          <a:xfrm>
            <a:off x="-922759" y="4065521"/>
            <a:ext cx="1818687" cy="581311"/>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3" name="Google Shape;103;p10"/>
          <p:cNvGrpSpPr/>
          <p:nvPr/>
        </p:nvGrpSpPr>
        <p:grpSpPr>
          <a:xfrm>
            <a:off x="3424008" y="1130804"/>
            <a:ext cx="92910" cy="92843"/>
            <a:chOff x="5627413" y="1896725"/>
            <a:chExt cx="68950" cy="68900"/>
          </a:xfrm>
        </p:grpSpPr>
        <p:sp>
          <p:nvSpPr>
            <p:cNvPr id="104" name="Google Shape;104;p10"/>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10"/>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6" name="Google Shape;106;p10"/>
          <p:cNvSpPr/>
          <p:nvPr/>
        </p:nvSpPr>
        <p:spPr>
          <a:xfrm>
            <a:off x="8846822" y="25187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10"/>
          <p:cNvSpPr txBox="1">
            <a:spLocks noGrp="1"/>
          </p:cNvSpPr>
          <p:nvPr>
            <p:ph type="title"/>
          </p:nvPr>
        </p:nvSpPr>
        <p:spPr>
          <a:xfrm>
            <a:off x="743525" y="520675"/>
            <a:ext cx="2333100" cy="10083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31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ONE_COLUMN_TEXT_2_1">
    <p:spTree>
      <p:nvGrpSpPr>
        <p:cNvPr id="1" name="Shape 314"/>
        <p:cNvGrpSpPr/>
        <p:nvPr/>
      </p:nvGrpSpPr>
      <p:grpSpPr>
        <a:xfrm>
          <a:off x="0" y="0"/>
          <a:ext cx="0" cy="0"/>
          <a:chOff x="0" y="0"/>
          <a:chExt cx="0" cy="0"/>
        </a:xfrm>
      </p:grpSpPr>
      <p:sp>
        <p:nvSpPr>
          <p:cNvPr id="315" name="Google Shape;315;p26"/>
          <p:cNvSpPr/>
          <p:nvPr/>
        </p:nvSpPr>
        <p:spPr>
          <a:xfrm>
            <a:off x="4000707" y="-128674"/>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6" name="Google Shape;316;p26"/>
          <p:cNvGrpSpPr/>
          <p:nvPr/>
        </p:nvGrpSpPr>
        <p:grpSpPr>
          <a:xfrm rot="10800000">
            <a:off x="-1135854" y="-493775"/>
            <a:ext cx="6398896" cy="6254243"/>
            <a:chOff x="4526596" y="-33950"/>
            <a:chExt cx="6398896" cy="6254243"/>
          </a:xfrm>
        </p:grpSpPr>
        <p:sp>
          <p:nvSpPr>
            <p:cNvPr id="317" name="Google Shape;317;p26"/>
            <p:cNvSpPr/>
            <p:nvPr/>
          </p:nvSpPr>
          <p:spPr>
            <a:xfrm rot="-2124055">
              <a:off x="5593290" y="1783739"/>
              <a:ext cx="1570708" cy="1237509"/>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26"/>
            <p:cNvSpPr/>
            <p:nvPr/>
          </p:nvSpPr>
          <p:spPr>
            <a:xfrm rot="2969057">
              <a:off x="5809454" y="522465"/>
              <a:ext cx="3833180" cy="5141413"/>
            </a:xfrm>
            <a:custGeom>
              <a:avLst/>
              <a:gdLst/>
              <a:ahLst/>
              <a:cxnLst/>
              <a:rect l="l" t="t" r="r" b="b"/>
              <a:pathLst>
                <a:path w="29948" h="40169" extrusionOk="0">
                  <a:moveTo>
                    <a:pt x="8382" y="1"/>
                  </a:moveTo>
                  <a:cubicBezTo>
                    <a:pt x="6298" y="1"/>
                    <a:pt x="4274" y="675"/>
                    <a:pt x="2612" y="2368"/>
                  </a:cubicBezTo>
                  <a:cubicBezTo>
                    <a:pt x="689" y="4357"/>
                    <a:pt x="1" y="7241"/>
                    <a:pt x="809" y="9885"/>
                  </a:cubicBezTo>
                  <a:cubicBezTo>
                    <a:pt x="1902" y="13305"/>
                    <a:pt x="5223" y="15435"/>
                    <a:pt x="7539" y="18177"/>
                  </a:cubicBezTo>
                  <a:cubicBezTo>
                    <a:pt x="9320" y="20286"/>
                    <a:pt x="10544" y="22810"/>
                    <a:pt x="11090" y="25519"/>
                  </a:cubicBezTo>
                  <a:cubicBezTo>
                    <a:pt x="11593" y="28010"/>
                    <a:pt x="11516" y="30589"/>
                    <a:pt x="11975" y="33091"/>
                  </a:cubicBezTo>
                  <a:cubicBezTo>
                    <a:pt x="12434" y="35593"/>
                    <a:pt x="13581" y="38160"/>
                    <a:pt x="15799" y="39406"/>
                  </a:cubicBezTo>
                  <a:cubicBezTo>
                    <a:pt x="16729" y="39929"/>
                    <a:pt x="17782" y="40169"/>
                    <a:pt x="18847" y="40169"/>
                  </a:cubicBezTo>
                  <a:cubicBezTo>
                    <a:pt x="20071" y="40169"/>
                    <a:pt x="21311" y="39852"/>
                    <a:pt x="22398" y="39285"/>
                  </a:cubicBezTo>
                  <a:cubicBezTo>
                    <a:pt x="24430" y="38226"/>
                    <a:pt x="25981" y="36390"/>
                    <a:pt x="27074" y="34380"/>
                  </a:cubicBezTo>
                  <a:cubicBezTo>
                    <a:pt x="29947" y="29136"/>
                    <a:pt x="29947" y="22613"/>
                    <a:pt x="27828" y="17030"/>
                  </a:cubicBezTo>
                  <a:cubicBezTo>
                    <a:pt x="25708" y="11436"/>
                    <a:pt x="21622" y="6749"/>
                    <a:pt x="16848" y="3155"/>
                  </a:cubicBezTo>
                  <a:cubicBezTo>
                    <a:pt x="14502" y="1395"/>
                    <a:pt x="11380" y="1"/>
                    <a:pt x="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9" name="Google Shape;319;p26"/>
          <p:cNvSpPr/>
          <p:nvPr/>
        </p:nvSpPr>
        <p:spPr>
          <a:xfrm>
            <a:off x="-789359" y="352009"/>
            <a:ext cx="1818687" cy="581312"/>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0" name="Google Shape;320;p26"/>
          <p:cNvGrpSpPr/>
          <p:nvPr/>
        </p:nvGrpSpPr>
        <p:grpSpPr>
          <a:xfrm>
            <a:off x="6539758" y="4931704"/>
            <a:ext cx="92910" cy="92843"/>
            <a:chOff x="5627413" y="1896725"/>
            <a:chExt cx="68950" cy="68900"/>
          </a:xfrm>
        </p:grpSpPr>
        <p:sp>
          <p:nvSpPr>
            <p:cNvPr id="321" name="Google Shape;321;p26"/>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26"/>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3" name="Google Shape;323;p26"/>
          <p:cNvSpPr/>
          <p:nvPr/>
        </p:nvSpPr>
        <p:spPr>
          <a:xfrm>
            <a:off x="2580922" y="47688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26"/>
          <p:cNvSpPr/>
          <p:nvPr/>
        </p:nvSpPr>
        <p:spPr>
          <a:xfrm>
            <a:off x="4231022" y="88300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5" name="Google Shape;325;p26"/>
          <p:cNvGrpSpPr/>
          <p:nvPr/>
        </p:nvGrpSpPr>
        <p:grpSpPr>
          <a:xfrm>
            <a:off x="4219133" y="2786279"/>
            <a:ext cx="92910" cy="92843"/>
            <a:chOff x="5627413" y="1896725"/>
            <a:chExt cx="68950" cy="68900"/>
          </a:xfrm>
        </p:grpSpPr>
        <p:sp>
          <p:nvSpPr>
            <p:cNvPr id="326" name="Google Shape;326;p26"/>
            <p:cNvSpPr/>
            <p:nvPr/>
          </p:nvSpPr>
          <p:spPr>
            <a:xfrm>
              <a:off x="5661888" y="1896725"/>
              <a:ext cx="25" cy="68900"/>
            </a:xfrm>
            <a:custGeom>
              <a:avLst/>
              <a:gdLst/>
              <a:ahLst/>
              <a:cxnLst/>
              <a:rect l="l" t="t" r="r" b="b"/>
              <a:pathLst>
                <a:path w="1" h="2756" fill="none" extrusionOk="0">
                  <a:moveTo>
                    <a:pt x="0" y="0"/>
                  </a:moveTo>
                  <a:lnTo>
                    <a:pt x="0" y="2755"/>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26"/>
            <p:cNvSpPr/>
            <p:nvPr/>
          </p:nvSpPr>
          <p:spPr>
            <a:xfrm>
              <a:off x="5627413" y="1931150"/>
              <a:ext cx="68950" cy="25"/>
            </a:xfrm>
            <a:custGeom>
              <a:avLst/>
              <a:gdLst/>
              <a:ahLst/>
              <a:cxnLst/>
              <a:rect l="l" t="t" r="r" b="b"/>
              <a:pathLst>
                <a:path w="2758" h="1" fill="none" extrusionOk="0">
                  <a:moveTo>
                    <a:pt x="2757" y="0"/>
                  </a:moveTo>
                  <a:lnTo>
                    <a:pt x="1" y="0"/>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8" name="Google Shape;328;p26"/>
          <p:cNvSpPr/>
          <p:nvPr/>
        </p:nvSpPr>
        <p:spPr>
          <a:xfrm>
            <a:off x="5545472" y="4247682"/>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APTION_ONLY_1_2_2">
    <p:spTree>
      <p:nvGrpSpPr>
        <p:cNvPr id="1" name="Shape 329"/>
        <p:cNvGrpSpPr/>
        <p:nvPr/>
      </p:nvGrpSpPr>
      <p:grpSpPr>
        <a:xfrm>
          <a:off x="0" y="0"/>
          <a:ext cx="0" cy="0"/>
          <a:chOff x="0" y="0"/>
          <a:chExt cx="0" cy="0"/>
        </a:xfrm>
      </p:grpSpPr>
      <p:sp>
        <p:nvSpPr>
          <p:cNvPr id="330" name="Google Shape;330;p27"/>
          <p:cNvSpPr/>
          <p:nvPr/>
        </p:nvSpPr>
        <p:spPr>
          <a:xfrm>
            <a:off x="0" y="2349862"/>
            <a:ext cx="9144005" cy="2793640"/>
          </a:xfrm>
          <a:custGeom>
            <a:avLst/>
            <a:gdLst/>
            <a:ahLst/>
            <a:cxnLst/>
            <a:rect l="l" t="t" r="r" b="b"/>
            <a:pathLst>
              <a:path w="268310" h="81973" extrusionOk="0">
                <a:moveTo>
                  <a:pt x="102356" y="0"/>
                </a:moveTo>
                <a:cubicBezTo>
                  <a:pt x="93483" y="0"/>
                  <a:pt x="84343" y="4733"/>
                  <a:pt x="79028" y="11723"/>
                </a:cubicBezTo>
                <a:cubicBezTo>
                  <a:pt x="73107" y="19513"/>
                  <a:pt x="72184" y="29777"/>
                  <a:pt x="66914" y="37814"/>
                </a:cubicBezTo>
                <a:cubicBezTo>
                  <a:pt x="61686" y="45788"/>
                  <a:pt x="52668" y="51450"/>
                  <a:pt x="43041" y="51802"/>
                </a:cubicBezTo>
                <a:cubicBezTo>
                  <a:pt x="42550" y="51820"/>
                  <a:pt x="42054" y="51826"/>
                  <a:pt x="41555" y="51826"/>
                </a:cubicBezTo>
                <a:cubicBezTo>
                  <a:pt x="40018" y="51826"/>
                  <a:pt x="38455" y="51762"/>
                  <a:pt x="36910" y="51762"/>
                </a:cubicBezTo>
                <a:cubicBezTo>
                  <a:pt x="33705" y="51762"/>
                  <a:pt x="30581" y="52040"/>
                  <a:pt x="27940" y="53748"/>
                </a:cubicBezTo>
                <a:cubicBezTo>
                  <a:pt x="21854" y="57686"/>
                  <a:pt x="21242" y="67343"/>
                  <a:pt x="19922" y="70936"/>
                </a:cubicBezTo>
                <a:cubicBezTo>
                  <a:pt x="17318" y="78034"/>
                  <a:pt x="5972" y="71533"/>
                  <a:pt x="1" y="81973"/>
                </a:cubicBezTo>
                <a:lnTo>
                  <a:pt x="268109" y="81973"/>
                </a:lnTo>
                <a:cubicBezTo>
                  <a:pt x="268310" y="76971"/>
                  <a:pt x="266606" y="61374"/>
                  <a:pt x="265391" y="59518"/>
                </a:cubicBezTo>
                <a:cubicBezTo>
                  <a:pt x="260152" y="51515"/>
                  <a:pt x="248029" y="47996"/>
                  <a:pt x="239376" y="46445"/>
                </a:cubicBezTo>
                <a:cubicBezTo>
                  <a:pt x="230038" y="44769"/>
                  <a:pt x="218642" y="44685"/>
                  <a:pt x="210905" y="39114"/>
                </a:cubicBezTo>
                <a:cubicBezTo>
                  <a:pt x="202473" y="33041"/>
                  <a:pt x="198759" y="21039"/>
                  <a:pt x="188746" y="18441"/>
                </a:cubicBezTo>
                <a:cubicBezTo>
                  <a:pt x="187196" y="18039"/>
                  <a:pt x="185636" y="17874"/>
                  <a:pt x="184068" y="17874"/>
                </a:cubicBezTo>
                <a:cubicBezTo>
                  <a:pt x="178713" y="17874"/>
                  <a:pt x="173274" y="19804"/>
                  <a:pt x="167905" y="20824"/>
                </a:cubicBezTo>
                <a:cubicBezTo>
                  <a:pt x="164949" y="21385"/>
                  <a:pt x="161942" y="21663"/>
                  <a:pt x="158936" y="21663"/>
                </a:cubicBezTo>
                <a:cubicBezTo>
                  <a:pt x="151713" y="21663"/>
                  <a:pt x="144488" y="20061"/>
                  <a:pt x="137946" y="16946"/>
                </a:cubicBezTo>
                <a:cubicBezTo>
                  <a:pt x="127519" y="11982"/>
                  <a:pt x="118536" y="2766"/>
                  <a:pt x="106975" y="450"/>
                </a:cubicBezTo>
                <a:cubicBezTo>
                  <a:pt x="105459" y="145"/>
                  <a:pt x="103911" y="0"/>
                  <a:pt x="102356" y="0"/>
                </a:cubicBezTo>
                <a:close/>
              </a:path>
            </a:pathLst>
          </a:custGeom>
          <a:solidFill>
            <a:srgbClr val="CE9FBC">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7"/>
          <p:cNvSpPr/>
          <p:nvPr/>
        </p:nvSpPr>
        <p:spPr>
          <a:xfrm flipH="1">
            <a:off x="4073382" y="936888"/>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7"/>
          <p:cNvSpPr/>
          <p:nvPr/>
        </p:nvSpPr>
        <p:spPr>
          <a:xfrm>
            <a:off x="-56033" y="3047978"/>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27"/>
          <p:cNvSpPr/>
          <p:nvPr/>
        </p:nvSpPr>
        <p:spPr>
          <a:xfrm>
            <a:off x="8512888" y="2533570"/>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4" name="Google Shape;334;p27"/>
          <p:cNvGrpSpPr/>
          <p:nvPr/>
        </p:nvGrpSpPr>
        <p:grpSpPr>
          <a:xfrm>
            <a:off x="8940450" y="2987037"/>
            <a:ext cx="92876" cy="92876"/>
            <a:chOff x="18635775" y="3220037"/>
            <a:chExt cx="92876" cy="92876"/>
          </a:xfrm>
        </p:grpSpPr>
        <p:sp>
          <p:nvSpPr>
            <p:cNvPr id="335" name="Google Shape;335;p27"/>
            <p:cNvSpPr/>
            <p:nvPr/>
          </p:nvSpPr>
          <p:spPr>
            <a:xfrm>
              <a:off x="18682196" y="3220037"/>
              <a:ext cx="34" cy="92876"/>
            </a:xfrm>
            <a:custGeom>
              <a:avLst/>
              <a:gdLst/>
              <a:ahLst/>
              <a:cxnLst/>
              <a:rect l="l" t="t" r="r" b="b"/>
              <a:pathLst>
                <a:path w="1" h="2757" fill="none" extrusionOk="0">
                  <a:moveTo>
                    <a:pt x="1" y="0"/>
                  </a:moveTo>
                  <a:lnTo>
                    <a:pt x="1" y="2757"/>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7"/>
            <p:cNvSpPr/>
            <p:nvPr/>
          </p:nvSpPr>
          <p:spPr>
            <a:xfrm>
              <a:off x="18635775" y="3266459"/>
              <a:ext cx="92876" cy="34"/>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7" name="Google Shape;337;p27"/>
          <p:cNvGrpSpPr/>
          <p:nvPr/>
        </p:nvGrpSpPr>
        <p:grpSpPr>
          <a:xfrm>
            <a:off x="655108" y="1150954"/>
            <a:ext cx="92910" cy="92843"/>
            <a:chOff x="5627413" y="1896725"/>
            <a:chExt cx="68950" cy="68900"/>
          </a:xfrm>
        </p:grpSpPr>
        <p:sp>
          <p:nvSpPr>
            <p:cNvPr id="338" name="Google Shape;338;p27"/>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7"/>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0" name="Google Shape;340;p27"/>
          <p:cNvSpPr/>
          <p:nvPr/>
        </p:nvSpPr>
        <p:spPr>
          <a:xfrm flipH="1">
            <a:off x="7460032" y="456213"/>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APTION_ONLY_2">
    <p:spTree>
      <p:nvGrpSpPr>
        <p:cNvPr id="1" name="Shape 341"/>
        <p:cNvGrpSpPr/>
        <p:nvPr/>
      </p:nvGrpSpPr>
      <p:grpSpPr>
        <a:xfrm>
          <a:off x="0" y="0"/>
          <a:ext cx="0" cy="0"/>
          <a:chOff x="0" y="0"/>
          <a:chExt cx="0" cy="0"/>
        </a:xfrm>
      </p:grpSpPr>
      <p:sp>
        <p:nvSpPr>
          <p:cNvPr id="342" name="Google Shape;342;p28"/>
          <p:cNvSpPr/>
          <p:nvPr/>
        </p:nvSpPr>
        <p:spPr>
          <a:xfrm rot="7882444">
            <a:off x="6589885" y="-1137348"/>
            <a:ext cx="3103938" cy="4188230"/>
          </a:xfrm>
          <a:custGeom>
            <a:avLst/>
            <a:gdLst/>
            <a:ahLst/>
            <a:cxnLst/>
            <a:rect l="l" t="t" r="r" b="b"/>
            <a:pathLst>
              <a:path w="17110" h="23087" extrusionOk="0">
                <a:moveTo>
                  <a:pt x="11060" y="0"/>
                </a:moveTo>
                <a:cubicBezTo>
                  <a:pt x="8458" y="0"/>
                  <a:pt x="4658" y="1566"/>
                  <a:pt x="3223" y="2864"/>
                </a:cubicBezTo>
                <a:cubicBezTo>
                  <a:pt x="252" y="5519"/>
                  <a:pt x="0" y="12336"/>
                  <a:pt x="732" y="15865"/>
                </a:cubicBezTo>
                <a:cubicBezTo>
                  <a:pt x="1322" y="18750"/>
                  <a:pt x="3136" y="21525"/>
                  <a:pt x="5878" y="22606"/>
                </a:cubicBezTo>
                <a:cubicBezTo>
                  <a:pt x="6704" y="22933"/>
                  <a:pt x="7578" y="23086"/>
                  <a:pt x="8457" y="23086"/>
                </a:cubicBezTo>
                <a:cubicBezTo>
                  <a:pt x="10604" y="23086"/>
                  <a:pt x="12780" y="22176"/>
                  <a:pt x="14346" y="20673"/>
                </a:cubicBezTo>
                <a:cubicBezTo>
                  <a:pt x="15241" y="19809"/>
                  <a:pt x="15973" y="18739"/>
                  <a:pt x="16279" y="17526"/>
                </a:cubicBezTo>
                <a:cubicBezTo>
                  <a:pt x="17110" y="14248"/>
                  <a:pt x="14651" y="11047"/>
                  <a:pt x="14422" y="7671"/>
                </a:cubicBezTo>
                <a:cubicBezTo>
                  <a:pt x="14335" y="6371"/>
                  <a:pt x="14586" y="5071"/>
                  <a:pt x="14520" y="3771"/>
                </a:cubicBezTo>
                <a:cubicBezTo>
                  <a:pt x="14444" y="2482"/>
                  <a:pt x="13985" y="1094"/>
                  <a:pt x="12882" y="406"/>
                </a:cubicBezTo>
                <a:cubicBezTo>
                  <a:pt x="12419" y="122"/>
                  <a:pt x="11786" y="0"/>
                  <a:pt x="1106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28"/>
          <p:cNvSpPr/>
          <p:nvPr/>
        </p:nvSpPr>
        <p:spPr>
          <a:xfrm>
            <a:off x="5868148" y="382100"/>
            <a:ext cx="1811016" cy="365358"/>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28"/>
          <p:cNvSpPr/>
          <p:nvPr/>
        </p:nvSpPr>
        <p:spPr>
          <a:xfrm>
            <a:off x="-922759" y="4065521"/>
            <a:ext cx="1818687" cy="581311"/>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5" name="Google Shape;345;p28"/>
          <p:cNvGrpSpPr/>
          <p:nvPr/>
        </p:nvGrpSpPr>
        <p:grpSpPr>
          <a:xfrm>
            <a:off x="3424008" y="1130804"/>
            <a:ext cx="92910" cy="92843"/>
            <a:chOff x="5627413" y="1896725"/>
            <a:chExt cx="68950" cy="68900"/>
          </a:xfrm>
        </p:grpSpPr>
        <p:sp>
          <p:nvSpPr>
            <p:cNvPr id="346" name="Google Shape;346;p28"/>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8"/>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8" name="Google Shape;348;p28"/>
          <p:cNvSpPr/>
          <p:nvPr/>
        </p:nvSpPr>
        <p:spPr>
          <a:xfrm>
            <a:off x="8846822" y="25187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Abril Fatface" panose="02000503000000020003"/>
              <a:buNone/>
              <a:defRPr sz="2800">
                <a:solidFill>
                  <a:schemeClr val="accent2"/>
                </a:solidFill>
                <a:latin typeface="Abril Fatface" panose="02000503000000020003"/>
                <a:ea typeface="Abril Fatface" panose="02000503000000020003"/>
                <a:cs typeface="Abril Fatface" panose="02000503000000020003"/>
                <a:sym typeface="Abril Fatface" panose="02000503000000020003"/>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DM Sans"/>
              <a:buChar char="●"/>
              <a:defRPr sz="1800">
                <a:solidFill>
                  <a:schemeClr val="accent2"/>
                </a:solidFill>
                <a:latin typeface="DM Sans"/>
                <a:ea typeface="DM Sans"/>
                <a:cs typeface="DM Sans"/>
                <a:sym typeface="DM Sans"/>
              </a:defRPr>
            </a:lvl1pPr>
            <a:lvl2pPr marL="914400" lvl="1"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2pPr>
            <a:lvl3pPr marL="1371600" lvl="2"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3pPr>
            <a:lvl4pPr marL="1828800" lvl="3"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4pPr>
            <a:lvl5pPr marL="2286000" lvl="4"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5pPr>
            <a:lvl6pPr marL="2743200" lvl="5"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6pPr>
            <a:lvl7pPr marL="3200400" lvl="6"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7pPr>
            <a:lvl8pPr marL="3657600" lvl="7"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8pPr>
            <a:lvl9pPr marL="4114800" lvl="8" indent="-317500">
              <a:lnSpc>
                <a:spcPct val="100000"/>
              </a:lnSpc>
              <a:spcBef>
                <a:spcPts val="1600"/>
              </a:spcBef>
              <a:spcAft>
                <a:spcPts val="1600"/>
              </a:spcAft>
              <a:buClr>
                <a:schemeClr val="accent2"/>
              </a:buClr>
              <a:buSzPts val="1400"/>
              <a:buFont typeface="DM Sans"/>
              <a:buChar char="■"/>
              <a:defRPr>
                <a:solidFill>
                  <a:schemeClr val="accent2"/>
                </a:solidFill>
                <a:latin typeface="DM Sans"/>
                <a:ea typeface="DM Sans"/>
                <a:cs typeface="DM Sans"/>
                <a:sym typeface="DM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ctrTitle"/>
          </p:nvPr>
        </p:nvSpPr>
        <p:spPr>
          <a:xfrm>
            <a:off x="307340" y="1861185"/>
            <a:ext cx="4858385" cy="8407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4800"/>
              <a:t>Đề tài:</a:t>
            </a:r>
            <a:br>
              <a:rPr lang="en-US" altLang="en-GB" sz="4800"/>
            </a:br>
            <a:r>
              <a:rPr lang="en-US" altLang="en-GB" sz="4800"/>
              <a:t>Website tin tức</a:t>
            </a:r>
            <a:endParaRPr lang="en-US" altLang="en-GB" sz="4800"/>
          </a:p>
        </p:txBody>
      </p:sp>
      <p:sp>
        <p:nvSpPr>
          <p:cNvPr id="358" name="Google Shape;358;p31"/>
          <p:cNvSpPr txBox="1">
            <a:spLocks noGrp="1"/>
          </p:cNvSpPr>
          <p:nvPr>
            <p:ph type="subTitle" idx="1"/>
          </p:nvPr>
        </p:nvSpPr>
        <p:spPr>
          <a:xfrm>
            <a:off x="552385" y="513835"/>
            <a:ext cx="3109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3600">
                <a:solidFill>
                  <a:schemeClr val="tx1">
                    <a:lumMod val="50000"/>
                  </a:schemeClr>
                </a:solidFill>
              </a:rPr>
              <a:t>BÁO CÁO THỰC TẬP</a:t>
            </a:r>
            <a:endParaRPr lang="en-US" altLang="en-GB" sz="3600">
              <a:solidFill>
                <a:schemeClr val="tx1">
                  <a:lumMod val="50000"/>
                </a:schemeClr>
              </a:solidFill>
            </a:endParaRPr>
          </a:p>
        </p:txBody>
      </p:sp>
      <p:sp>
        <p:nvSpPr>
          <p:cNvPr id="359" name="Google Shape;359;p31"/>
          <p:cNvSpPr txBox="1">
            <a:spLocks noGrp="1"/>
          </p:cNvSpPr>
          <p:nvPr>
            <p:ph type="ctrTitle" idx="2"/>
          </p:nvPr>
        </p:nvSpPr>
        <p:spPr>
          <a:xfrm>
            <a:off x="552450" y="3740785"/>
            <a:ext cx="4122420" cy="11518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000" b="1">
                <a:latin typeface="Times New Roman" panose="02020603050405020304" charset="0"/>
                <a:cs typeface="Times New Roman" panose="02020603050405020304" charset="0"/>
              </a:rPr>
              <a:t>Thành viên: Lê Thị Thu Phương</a:t>
            </a:r>
            <a:br>
              <a:rPr lang="en-US" altLang="en-GB" sz="2000" b="1">
                <a:latin typeface="Times New Roman" panose="02020603050405020304" charset="0"/>
                <a:cs typeface="Times New Roman" panose="02020603050405020304" charset="0"/>
              </a:rPr>
            </a:br>
            <a:r>
              <a:rPr lang="en-US" altLang="en-GB" sz="2000" b="1">
                <a:latin typeface="Times New Roman" panose="02020603050405020304" charset="0"/>
                <a:cs typeface="Times New Roman" panose="02020603050405020304" charset="0"/>
              </a:rPr>
              <a:t>	       Nguyễn Mai Thi</a:t>
            </a:r>
            <a:br>
              <a:rPr lang="en-US" altLang="en-GB" sz="2000" b="1">
                <a:latin typeface="Times New Roman" panose="02020603050405020304" charset="0"/>
                <a:cs typeface="Times New Roman" panose="02020603050405020304" charset="0"/>
              </a:rPr>
            </a:br>
            <a:r>
              <a:rPr lang="en-US" altLang="en-GB" sz="2000" b="1">
                <a:latin typeface="Times New Roman" panose="02020603050405020304" charset="0"/>
                <a:cs typeface="Times New Roman" panose="02020603050405020304" charset="0"/>
              </a:rPr>
              <a:t>	       Nguyễn Phúc Anh Thi</a:t>
            </a:r>
            <a:endParaRPr lang="en-US" altLang="en-GB" sz="2000" b="1">
              <a:latin typeface="Times New Roman" panose="02020603050405020304" charset="0"/>
              <a:cs typeface="Times New Roman" panose="02020603050405020304" charset="0"/>
            </a:endParaRPr>
          </a:p>
        </p:txBody>
      </p:sp>
      <p:grpSp>
        <p:nvGrpSpPr>
          <p:cNvPr id="360" name="Google Shape;360;p31"/>
          <p:cNvGrpSpPr/>
          <p:nvPr/>
        </p:nvGrpSpPr>
        <p:grpSpPr>
          <a:xfrm>
            <a:off x="4409422" y="1072165"/>
            <a:ext cx="4211075" cy="3193388"/>
            <a:chOff x="4409422" y="1072165"/>
            <a:chExt cx="4211075" cy="3193388"/>
          </a:xfrm>
        </p:grpSpPr>
        <p:sp>
          <p:nvSpPr>
            <p:cNvPr id="361" name="Google Shape;361;p31"/>
            <p:cNvSpPr/>
            <p:nvPr/>
          </p:nvSpPr>
          <p:spPr>
            <a:xfrm>
              <a:off x="6297473" y="1641853"/>
              <a:ext cx="614468" cy="461357"/>
            </a:xfrm>
            <a:custGeom>
              <a:avLst/>
              <a:gdLst/>
              <a:ahLst/>
              <a:cxnLst/>
              <a:rect l="l" t="t" r="r" b="b"/>
              <a:pathLst>
                <a:path w="27924" h="20966" extrusionOk="0">
                  <a:moveTo>
                    <a:pt x="8999" y="0"/>
                  </a:moveTo>
                  <a:cubicBezTo>
                    <a:pt x="4014" y="0"/>
                    <a:pt x="1" y="4014"/>
                    <a:pt x="1" y="9000"/>
                  </a:cubicBezTo>
                  <a:lnTo>
                    <a:pt x="1" y="11966"/>
                  </a:lnTo>
                  <a:cubicBezTo>
                    <a:pt x="1" y="16952"/>
                    <a:pt x="4014" y="20965"/>
                    <a:pt x="8999" y="20965"/>
                  </a:cubicBezTo>
                  <a:lnTo>
                    <a:pt x="18924" y="20965"/>
                  </a:lnTo>
                  <a:cubicBezTo>
                    <a:pt x="23910" y="20965"/>
                    <a:pt x="27924" y="16952"/>
                    <a:pt x="27924" y="11966"/>
                  </a:cubicBezTo>
                  <a:lnTo>
                    <a:pt x="27924" y="9000"/>
                  </a:lnTo>
                  <a:cubicBezTo>
                    <a:pt x="27924" y="4014"/>
                    <a:pt x="23910" y="0"/>
                    <a:pt x="189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1"/>
            <p:cNvSpPr/>
            <p:nvPr/>
          </p:nvSpPr>
          <p:spPr>
            <a:xfrm>
              <a:off x="6446887" y="1924089"/>
              <a:ext cx="212656" cy="258075"/>
            </a:xfrm>
            <a:custGeom>
              <a:avLst/>
              <a:gdLst/>
              <a:ahLst/>
              <a:cxnLst/>
              <a:rect l="l" t="t" r="r" b="b"/>
              <a:pathLst>
                <a:path w="9664" h="11728" extrusionOk="0">
                  <a:moveTo>
                    <a:pt x="1" y="0"/>
                  </a:moveTo>
                  <a:cubicBezTo>
                    <a:pt x="3146" y="2545"/>
                    <a:pt x="4628" y="6113"/>
                    <a:pt x="3421" y="9078"/>
                  </a:cubicBezTo>
                  <a:cubicBezTo>
                    <a:pt x="3012" y="10085"/>
                    <a:pt x="2328" y="10923"/>
                    <a:pt x="1449" y="11580"/>
                  </a:cubicBezTo>
                  <a:cubicBezTo>
                    <a:pt x="2010" y="11679"/>
                    <a:pt x="2564" y="11727"/>
                    <a:pt x="3100" y="11727"/>
                  </a:cubicBezTo>
                  <a:cubicBezTo>
                    <a:pt x="5612" y="11727"/>
                    <a:pt x="7742" y="10662"/>
                    <a:pt x="8516" y="8759"/>
                  </a:cubicBezTo>
                  <a:cubicBezTo>
                    <a:pt x="9664" y="5941"/>
                    <a:pt x="7404" y="2357"/>
                    <a:pt x="3469" y="756"/>
                  </a:cubicBezTo>
                  <a:cubicBezTo>
                    <a:pt x="2301" y="282"/>
                    <a:pt x="1119" y="3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31"/>
            <p:cNvSpPr/>
            <p:nvPr/>
          </p:nvSpPr>
          <p:spPr>
            <a:xfrm>
              <a:off x="6386549" y="1836597"/>
              <a:ext cx="74707" cy="71846"/>
            </a:xfrm>
            <a:custGeom>
              <a:avLst/>
              <a:gdLst/>
              <a:ahLst/>
              <a:cxnLst/>
              <a:rect l="l" t="t" r="r" b="b"/>
              <a:pathLst>
                <a:path w="3395" h="3265" extrusionOk="0">
                  <a:moveTo>
                    <a:pt x="1762" y="0"/>
                  </a:moveTo>
                  <a:cubicBezTo>
                    <a:pt x="1102" y="0"/>
                    <a:pt x="506" y="397"/>
                    <a:pt x="254" y="1008"/>
                  </a:cubicBezTo>
                  <a:cubicBezTo>
                    <a:pt x="1" y="1618"/>
                    <a:pt x="142" y="2320"/>
                    <a:pt x="607" y="2786"/>
                  </a:cubicBezTo>
                  <a:cubicBezTo>
                    <a:pt x="920" y="3098"/>
                    <a:pt x="1338" y="3265"/>
                    <a:pt x="1763" y="3265"/>
                  </a:cubicBezTo>
                  <a:cubicBezTo>
                    <a:pt x="1973" y="3265"/>
                    <a:pt x="2185" y="3224"/>
                    <a:pt x="2387" y="3141"/>
                  </a:cubicBezTo>
                  <a:cubicBezTo>
                    <a:pt x="2996" y="2888"/>
                    <a:pt x="3394" y="2293"/>
                    <a:pt x="3394" y="1633"/>
                  </a:cubicBezTo>
                  <a:cubicBezTo>
                    <a:pt x="3394" y="731"/>
                    <a:pt x="2663" y="0"/>
                    <a:pt x="1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31"/>
            <p:cNvSpPr/>
            <p:nvPr/>
          </p:nvSpPr>
          <p:spPr>
            <a:xfrm>
              <a:off x="6565956" y="1836597"/>
              <a:ext cx="74685" cy="71846"/>
            </a:xfrm>
            <a:custGeom>
              <a:avLst/>
              <a:gdLst/>
              <a:ahLst/>
              <a:cxnLst/>
              <a:rect l="l" t="t" r="r" b="b"/>
              <a:pathLst>
                <a:path w="3394" h="3265" extrusionOk="0">
                  <a:moveTo>
                    <a:pt x="1761" y="0"/>
                  </a:moveTo>
                  <a:cubicBezTo>
                    <a:pt x="1101" y="0"/>
                    <a:pt x="506" y="397"/>
                    <a:pt x="253" y="1008"/>
                  </a:cubicBezTo>
                  <a:cubicBezTo>
                    <a:pt x="0" y="1618"/>
                    <a:pt x="140" y="2319"/>
                    <a:pt x="607" y="2786"/>
                  </a:cubicBezTo>
                  <a:cubicBezTo>
                    <a:pt x="919" y="3098"/>
                    <a:pt x="1337" y="3265"/>
                    <a:pt x="1762" y="3265"/>
                  </a:cubicBezTo>
                  <a:cubicBezTo>
                    <a:pt x="1972" y="3265"/>
                    <a:pt x="2183" y="3224"/>
                    <a:pt x="2385" y="3141"/>
                  </a:cubicBezTo>
                  <a:cubicBezTo>
                    <a:pt x="2995" y="2888"/>
                    <a:pt x="3394" y="2293"/>
                    <a:pt x="3394" y="1633"/>
                  </a:cubicBezTo>
                  <a:cubicBezTo>
                    <a:pt x="3394" y="731"/>
                    <a:pt x="2663"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1"/>
            <p:cNvSpPr/>
            <p:nvPr/>
          </p:nvSpPr>
          <p:spPr>
            <a:xfrm>
              <a:off x="6745340" y="1836597"/>
              <a:ext cx="74663" cy="71846"/>
            </a:xfrm>
            <a:custGeom>
              <a:avLst/>
              <a:gdLst/>
              <a:ahLst/>
              <a:cxnLst/>
              <a:rect l="l" t="t" r="r" b="b"/>
              <a:pathLst>
                <a:path w="3393" h="3265" extrusionOk="0">
                  <a:moveTo>
                    <a:pt x="1762" y="0"/>
                  </a:moveTo>
                  <a:cubicBezTo>
                    <a:pt x="1100" y="0"/>
                    <a:pt x="505" y="397"/>
                    <a:pt x="254" y="1008"/>
                  </a:cubicBezTo>
                  <a:cubicBezTo>
                    <a:pt x="1" y="1618"/>
                    <a:pt x="140" y="2320"/>
                    <a:pt x="607" y="2786"/>
                  </a:cubicBezTo>
                  <a:cubicBezTo>
                    <a:pt x="919" y="3098"/>
                    <a:pt x="1337" y="3265"/>
                    <a:pt x="1762" y="3265"/>
                  </a:cubicBezTo>
                  <a:cubicBezTo>
                    <a:pt x="1972" y="3265"/>
                    <a:pt x="2184" y="3224"/>
                    <a:pt x="2386" y="3141"/>
                  </a:cubicBezTo>
                  <a:cubicBezTo>
                    <a:pt x="2996" y="2888"/>
                    <a:pt x="3393" y="2293"/>
                    <a:pt x="3393" y="1633"/>
                  </a:cubicBezTo>
                  <a:cubicBezTo>
                    <a:pt x="3393" y="731"/>
                    <a:pt x="2663" y="0"/>
                    <a:pt x="1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1"/>
            <p:cNvSpPr/>
            <p:nvPr/>
          </p:nvSpPr>
          <p:spPr>
            <a:xfrm>
              <a:off x="6769744" y="2023134"/>
              <a:ext cx="1282914" cy="2242420"/>
            </a:xfrm>
            <a:custGeom>
              <a:avLst/>
              <a:gdLst/>
              <a:ahLst/>
              <a:cxnLst/>
              <a:rect l="l" t="t" r="r" b="b"/>
              <a:pathLst>
                <a:path w="58301" h="101905" extrusionOk="0">
                  <a:moveTo>
                    <a:pt x="58301" y="1"/>
                  </a:moveTo>
                  <a:lnTo>
                    <a:pt x="0" y="12686"/>
                  </a:lnTo>
                  <a:lnTo>
                    <a:pt x="0" y="101905"/>
                  </a:lnTo>
                  <a:lnTo>
                    <a:pt x="58301" y="89220"/>
                  </a:lnTo>
                  <a:lnTo>
                    <a:pt x="583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1"/>
            <p:cNvSpPr/>
            <p:nvPr/>
          </p:nvSpPr>
          <p:spPr>
            <a:xfrm>
              <a:off x="6757179" y="2135931"/>
              <a:ext cx="1440029" cy="2129622"/>
            </a:xfrm>
            <a:custGeom>
              <a:avLst/>
              <a:gdLst/>
              <a:ahLst/>
              <a:cxnLst/>
              <a:rect l="l" t="t" r="r" b="b"/>
              <a:pathLst>
                <a:path w="65441" h="96779" extrusionOk="0">
                  <a:moveTo>
                    <a:pt x="65440" y="0"/>
                  </a:moveTo>
                  <a:lnTo>
                    <a:pt x="1" y="7560"/>
                  </a:lnTo>
                  <a:lnTo>
                    <a:pt x="1" y="96779"/>
                  </a:lnTo>
                  <a:lnTo>
                    <a:pt x="65440" y="89220"/>
                  </a:lnTo>
                  <a:lnTo>
                    <a:pt x="654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1"/>
            <p:cNvSpPr/>
            <p:nvPr/>
          </p:nvSpPr>
          <p:spPr>
            <a:xfrm>
              <a:off x="6913679" y="3517471"/>
              <a:ext cx="563658" cy="244674"/>
            </a:xfrm>
            <a:custGeom>
              <a:avLst/>
              <a:gdLst/>
              <a:ahLst/>
              <a:cxnLst/>
              <a:rect l="l" t="t" r="r" b="b"/>
              <a:pathLst>
                <a:path w="25615" h="11119" extrusionOk="0">
                  <a:moveTo>
                    <a:pt x="25615" y="1"/>
                  </a:moveTo>
                  <a:lnTo>
                    <a:pt x="0" y="2959"/>
                  </a:lnTo>
                  <a:lnTo>
                    <a:pt x="0" y="11118"/>
                  </a:lnTo>
                  <a:lnTo>
                    <a:pt x="25615" y="8160"/>
                  </a:lnTo>
                  <a:lnTo>
                    <a:pt x="256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31"/>
            <p:cNvSpPr/>
            <p:nvPr/>
          </p:nvSpPr>
          <p:spPr>
            <a:xfrm>
              <a:off x="7609477" y="3180156"/>
              <a:ext cx="431210" cy="121732"/>
            </a:xfrm>
            <a:custGeom>
              <a:avLst/>
              <a:gdLst/>
              <a:ahLst/>
              <a:cxnLst/>
              <a:rect l="l" t="t" r="r" b="b"/>
              <a:pathLst>
                <a:path w="19596" h="5532" extrusionOk="0">
                  <a:moveTo>
                    <a:pt x="19596" y="1"/>
                  </a:moveTo>
                  <a:lnTo>
                    <a:pt x="2" y="2264"/>
                  </a:lnTo>
                  <a:lnTo>
                    <a:pt x="1" y="5531"/>
                  </a:lnTo>
                  <a:lnTo>
                    <a:pt x="19596" y="3267"/>
                  </a:lnTo>
                  <a:lnTo>
                    <a:pt x="19596"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1"/>
            <p:cNvSpPr/>
            <p:nvPr/>
          </p:nvSpPr>
          <p:spPr>
            <a:xfrm>
              <a:off x="6913679" y="3751626"/>
              <a:ext cx="431232" cy="121732"/>
            </a:xfrm>
            <a:custGeom>
              <a:avLst/>
              <a:gdLst/>
              <a:ahLst/>
              <a:cxnLst/>
              <a:rect l="l" t="t" r="r" b="b"/>
              <a:pathLst>
                <a:path w="19597" h="5532" extrusionOk="0">
                  <a:moveTo>
                    <a:pt x="19597" y="0"/>
                  </a:moveTo>
                  <a:lnTo>
                    <a:pt x="2" y="2264"/>
                  </a:lnTo>
                  <a:lnTo>
                    <a:pt x="0" y="5532"/>
                  </a:lnTo>
                  <a:lnTo>
                    <a:pt x="19597" y="3268"/>
                  </a:lnTo>
                  <a:lnTo>
                    <a:pt x="19597"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1"/>
            <p:cNvSpPr/>
            <p:nvPr/>
          </p:nvSpPr>
          <p:spPr>
            <a:xfrm>
              <a:off x="6913679" y="3873512"/>
              <a:ext cx="264500" cy="102477"/>
            </a:xfrm>
            <a:custGeom>
              <a:avLst/>
              <a:gdLst/>
              <a:ahLst/>
              <a:cxnLst/>
              <a:rect l="l" t="t" r="r" b="b"/>
              <a:pathLst>
                <a:path w="12020" h="4657" extrusionOk="0">
                  <a:moveTo>
                    <a:pt x="12019" y="0"/>
                  </a:moveTo>
                  <a:lnTo>
                    <a:pt x="2" y="1389"/>
                  </a:lnTo>
                  <a:lnTo>
                    <a:pt x="0" y="4656"/>
                  </a:lnTo>
                  <a:lnTo>
                    <a:pt x="0" y="4656"/>
                  </a:lnTo>
                  <a:lnTo>
                    <a:pt x="12019" y="3268"/>
                  </a:lnTo>
                  <a:lnTo>
                    <a:pt x="12019"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1"/>
            <p:cNvSpPr/>
            <p:nvPr/>
          </p:nvSpPr>
          <p:spPr>
            <a:xfrm>
              <a:off x="6913679" y="3941573"/>
              <a:ext cx="563658" cy="137025"/>
            </a:xfrm>
            <a:custGeom>
              <a:avLst/>
              <a:gdLst/>
              <a:ahLst/>
              <a:cxnLst/>
              <a:rect l="l" t="t" r="r" b="b"/>
              <a:pathLst>
                <a:path w="25615" h="6227" extrusionOk="0">
                  <a:moveTo>
                    <a:pt x="25615" y="0"/>
                  </a:moveTo>
                  <a:lnTo>
                    <a:pt x="3" y="2959"/>
                  </a:lnTo>
                  <a:lnTo>
                    <a:pt x="0" y="6227"/>
                  </a:lnTo>
                  <a:lnTo>
                    <a:pt x="0" y="6227"/>
                  </a:lnTo>
                  <a:lnTo>
                    <a:pt x="25615" y="3268"/>
                  </a:lnTo>
                  <a:lnTo>
                    <a:pt x="25615"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1"/>
            <p:cNvSpPr/>
            <p:nvPr/>
          </p:nvSpPr>
          <p:spPr>
            <a:xfrm>
              <a:off x="7704692" y="3452424"/>
              <a:ext cx="335994" cy="534810"/>
            </a:xfrm>
            <a:custGeom>
              <a:avLst/>
              <a:gdLst/>
              <a:ahLst/>
              <a:cxnLst/>
              <a:rect l="l" t="t" r="r" b="b"/>
              <a:pathLst>
                <a:path w="15269" h="24304" extrusionOk="0">
                  <a:moveTo>
                    <a:pt x="15269" y="1"/>
                  </a:moveTo>
                  <a:lnTo>
                    <a:pt x="2" y="1764"/>
                  </a:lnTo>
                  <a:lnTo>
                    <a:pt x="1" y="24304"/>
                  </a:lnTo>
                  <a:lnTo>
                    <a:pt x="15269" y="22539"/>
                  </a:lnTo>
                  <a:lnTo>
                    <a:pt x="152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1"/>
            <p:cNvSpPr/>
            <p:nvPr/>
          </p:nvSpPr>
          <p:spPr>
            <a:xfrm>
              <a:off x="7819316" y="3305937"/>
              <a:ext cx="221370" cy="97482"/>
            </a:xfrm>
            <a:custGeom>
              <a:avLst/>
              <a:gdLst/>
              <a:ahLst/>
              <a:cxnLst/>
              <a:rect l="l" t="t" r="r" b="b"/>
              <a:pathLst>
                <a:path w="10060" h="4430" extrusionOk="0">
                  <a:moveTo>
                    <a:pt x="10060" y="1"/>
                  </a:moveTo>
                  <a:lnTo>
                    <a:pt x="2" y="1162"/>
                  </a:lnTo>
                  <a:lnTo>
                    <a:pt x="1" y="4430"/>
                  </a:lnTo>
                  <a:lnTo>
                    <a:pt x="10060" y="3268"/>
                  </a:lnTo>
                  <a:lnTo>
                    <a:pt x="10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31"/>
            <p:cNvSpPr/>
            <p:nvPr/>
          </p:nvSpPr>
          <p:spPr>
            <a:xfrm>
              <a:off x="6913679" y="2525728"/>
              <a:ext cx="1127008" cy="709793"/>
            </a:xfrm>
            <a:custGeom>
              <a:avLst/>
              <a:gdLst/>
              <a:ahLst/>
              <a:cxnLst/>
              <a:rect l="l" t="t" r="r" b="b"/>
              <a:pathLst>
                <a:path w="51216" h="32256" extrusionOk="0">
                  <a:moveTo>
                    <a:pt x="51216" y="1"/>
                  </a:moveTo>
                  <a:lnTo>
                    <a:pt x="0" y="5917"/>
                  </a:lnTo>
                  <a:lnTo>
                    <a:pt x="0" y="32255"/>
                  </a:lnTo>
                  <a:lnTo>
                    <a:pt x="51216" y="26339"/>
                  </a:lnTo>
                  <a:lnTo>
                    <a:pt x="512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1"/>
            <p:cNvSpPr/>
            <p:nvPr/>
          </p:nvSpPr>
          <p:spPr>
            <a:xfrm>
              <a:off x="6913679" y="3605931"/>
              <a:ext cx="695820" cy="156213"/>
            </a:xfrm>
            <a:custGeom>
              <a:avLst/>
              <a:gdLst/>
              <a:ahLst/>
              <a:cxnLst/>
              <a:rect l="l" t="t" r="r" b="b"/>
              <a:pathLst>
                <a:path w="31621" h="7099" extrusionOk="0">
                  <a:moveTo>
                    <a:pt x="31621" y="0"/>
                  </a:moveTo>
                  <a:lnTo>
                    <a:pt x="0" y="3653"/>
                  </a:lnTo>
                  <a:lnTo>
                    <a:pt x="0" y="7098"/>
                  </a:lnTo>
                  <a:lnTo>
                    <a:pt x="31621" y="3446"/>
                  </a:lnTo>
                  <a:lnTo>
                    <a:pt x="31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1"/>
            <p:cNvSpPr/>
            <p:nvPr/>
          </p:nvSpPr>
          <p:spPr>
            <a:xfrm>
              <a:off x="6913679" y="3245247"/>
              <a:ext cx="563526" cy="262762"/>
            </a:xfrm>
            <a:custGeom>
              <a:avLst/>
              <a:gdLst/>
              <a:ahLst/>
              <a:cxnLst/>
              <a:rect l="l" t="t" r="r" b="b"/>
              <a:pathLst>
                <a:path w="25609" h="11941" extrusionOk="0">
                  <a:moveTo>
                    <a:pt x="25609" y="0"/>
                  </a:moveTo>
                  <a:lnTo>
                    <a:pt x="0" y="2959"/>
                  </a:lnTo>
                  <a:lnTo>
                    <a:pt x="0" y="11941"/>
                  </a:lnTo>
                  <a:lnTo>
                    <a:pt x="25609" y="8984"/>
                  </a:lnTo>
                  <a:lnTo>
                    <a:pt x="25609"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1"/>
            <p:cNvSpPr/>
            <p:nvPr/>
          </p:nvSpPr>
          <p:spPr>
            <a:xfrm>
              <a:off x="6913679" y="2322886"/>
              <a:ext cx="1127008" cy="244256"/>
            </a:xfrm>
            <a:custGeom>
              <a:avLst/>
              <a:gdLst/>
              <a:ahLst/>
              <a:cxnLst/>
              <a:rect l="l" t="t" r="r" b="b"/>
              <a:pathLst>
                <a:path w="51216" h="11100" extrusionOk="0">
                  <a:moveTo>
                    <a:pt x="51216" y="0"/>
                  </a:moveTo>
                  <a:lnTo>
                    <a:pt x="0" y="5917"/>
                  </a:lnTo>
                  <a:lnTo>
                    <a:pt x="0" y="11099"/>
                  </a:lnTo>
                  <a:lnTo>
                    <a:pt x="51216" y="5183"/>
                  </a:lnTo>
                  <a:lnTo>
                    <a:pt x="51216"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31"/>
            <p:cNvSpPr/>
            <p:nvPr/>
          </p:nvSpPr>
          <p:spPr>
            <a:xfrm>
              <a:off x="5474288" y="2023134"/>
              <a:ext cx="1282914" cy="2242420"/>
            </a:xfrm>
            <a:custGeom>
              <a:avLst/>
              <a:gdLst/>
              <a:ahLst/>
              <a:cxnLst/>
              <a:rect l="l" t="t" r="r" b="b"/>
              <a:pathLst>
                <a:path w="58301" h="101905" extrusionOk="0">
                  <a:moveTo>
                    <a:pt x="0" y="1"/>
                  </a:moveTo>
                  <a:lnTo>
                    <a:pt x="0" y="89220"/>
                  </a:lnTo>
                  <a:lnTo>
                    <a:pt x="58301" y="101905"/>
                  </a:lnTo>
                  <a:lnTo>
                    <a:pt x="58301" y="1268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31"/>
            <p:cNvSpPr/>
            <p:nvPr/>
          </p:nvSpPr>
          <p:spPr>
            <a:xfrm>
              <a:off x="5317194" y="2135447"/>
              <a:ext cx="1440007" cy="2130106"/>
            </a:xfrm>
            <a:custGeom>
              <a:avLst/>
              <a:gdLst/>
              <a:ahLst/>
              <a:cxnLst/>
              <a:rect l="l" t="t" r="r" b="b"/>
              <a:pathLst>
                <a:path w="65440" h="96801" extrusionOk="0">
                  <a:moveTo>
                    <a:pt x="0" y="1"/>
                  </a:moveTo>
                  <a:lnTo>
                    <a:pt x="0" y="89221"/>
                  </a:lnTo>
                  <a:lnTo>
                    <a:pt x="65440" y="96801"/>
                  </a:lnTo>
                  <a:lnTo>
                    <a:pt x="65440" y="7582"/>
                  </a:lnTo>
                  <a:lnTo>
                    <a:pt x="0"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31"/>
            <p:cNvSpPr/>
            <p:nvPr/>
          </p:nvSpPr>
          <p:spPr>
            <a:xfrm>
              <a:off x="6191783" y="3262917"/>
              <a:ext cx="431232" cy="121886"/>
            </a:xfrm>
            <a:custGeom>
              <a:avLst/>
              <a:gdLst/>
              <a:ahLst/>
              <a:cxnLst/>
              <a:rect l="l" t="t" r="r" b="b"/>
              <a:pathLst>
                <a:path w="19597" h="5539" extrusionOk="0">
                  <a:moveTo>
                    <a:pt x="1" y="1"/>
                  </a:moveTo>
                  <a:lnTo>
                    <a:pt x="1" y="3268"/>
                  </a:lnTo>
                  <a:lnTo>
                    <a:pt x="19597" y="5538"/>
                  </a:lnTo>
                  <a:lnTo>
                    <a:pt x="19597" y="5538"/>
                  </a:lnTo>
                  <a:lnTo>
                    <a:pt x="19596" y="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31"/>
            <p:cNvSpPr/>
            <p:nvPr/>
          </p:nvSpPr>
          <p:spPr>
            <a:xfrm>
              <a:off x="6358515" y="3384847"/>
              <a:ext cx="264500" cy="102565"/>
            </a:xfrm>
            <a:custGeom>
              <a:avLst/>
              <a:gdLst/>
              <a:ahLst/>
              <a:cxnLst/>
              <a:rect l="l" t="t" r="r" b="b"/>
              <a:pathLst>
                <a:path w="12020" h="4661" extrusionOk="0">
                  <a:moveTo>
                    <a:pt x="1" y="1"/>
                  </a:moveTo>
                  <a:lnTo>
                    <a:pt x="1" y="3268"/>
                  </a:lnTo>
                  <a:lnTo>
                    <a:pt x="12020" y="4661"/>
                  </a:lnTo>
                  <a:lnTo>
                    <a:pt x="12019" y="139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31"/>
            <p:cNvSpPr/>
            <p:nvPr/>
          </p:nvSpPr>
          <p:spPr>
            <a:xfrm>
              <a:off x="6059357" y="3452842"/>
              <a:ext cx="563658" cy="137179"/>
            </a:xfrm>
            <a:custGeom>
              <a:avLst/>
              <a:gdLst/>
              <a:ahLst/>
              <a:cxnLst/>
              <a:rect l="l" t="t" r="r" b="b"/>
              <a:pathLst>
                <a:path w="25615" h="6234" extrusionOk="0">
                  <a:moveTo>
                    <a:pt x="0" y="0"/>
                  </a:moveTo>
                  <a:lnTo>
                    <a:pt x="0" y="3268"/>
                  </a:lnTo>
                  <a:lnTo>
                    <a:pt x="25615" y="6234"/>
                  </a:lnTo>
                  <a:lnTo>
                    <a:pt x="25612" y="296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31"/>
            <p:cNvSpPr/>
            <p:nvPr/>
          </p:nvSpPr>
          <p:spPr>
            <a:xfrm>
              <a:off x="5451380" y="2319893"/>
              <a:ext cx="228060" cy="1651959"/>
            </a:xfrm>
            <a:custGeom>
              <a:avLst/>
              <a:gdLst/>
              <a:ahLst/>
              <a:cxnLst/>
              <a:rect l="l" t="t" r="r" b="b"/>
              <a:pathLst>
                <a:path w="10364" h="75072" extrusionOk="0">
                  <a:moveTo>
                    <a:pt x="0" y="1"/>
                  </a:moveTo>
                  <a:lnTo>
                    <a:pt x="0" y="73871"/>
                  </a:lnTo>
                  <a:lnTo>
                    <a:pt x="10363" y="75071"/>
                  </a:lnTo>
                  <a:lnTo>
                    <a:pt x="10363" y="120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31"/>
            <p:cNvSpPr/>
            <p:nvPr/>
          </p:nvSpPr>
          <p:spPr>
            <a:xfrm>
              <a:off x="5754521" y="2354991"/>
              <a:ext cx="285647" cy="148336"/>
            </a:xfrm>
            <a:custGeom>
              <a:avLst/>
              <a:gdLst/>
              <a:ahLst/>
              <a:cxnLst/>
              <a:rect l="l" t="t" r="r" b="b"/>
              <a:pathLst>
                <a:path w="12981" h="6741" extrusionOk="0">
                  <a:moveTo>
                    <a:pt x="0" y="1"/>
                  </a:moveTo>
                  <a:lnTo>
                    <a:pt x="0" y="5237"/>
                  </a:lnTo>
                  <a:lnTo>
                    <a:pt x="12981" y="6740"/>
                  </a:lnTo>
                  <a:lnTo>
                    <a:pt x="12981" y="150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31"/>
            <p:cNvSpPr/>
            <p:nvPr/>
          </p:nvSpPr>
          <p:spPr>
            <a:xfrm>
              <a:off x="5754521" y="2440524"/>
              <a:ext cx="513619" cy="89208"/>
            </a:xfrm>
            <a:custGeom>
              <a:avLst/>
              <a:gdLst/>
              <a:ahLst/>
              <a:cxnLst/>
              <a:rect l="l" t="t" r="r" b="b"/>
              <a:pathLst>
                <a:path w="23341" h="4054" extrusionOk="0">
                  <a:moveTo>
                    <a:pt x="0" y="0"/>
                  </a:moveTo>
                  <a:lnTo>
                    <a:pt x="0" y="1350"/>
                  </a:lnTo>
                  <a:lnTo>
                    <a:pt x="23341" y="4053"/>
                  </a:lnTo>
                  <a:lnTo>
                    <a:pt x="23341" y="270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31"/>
            <p:cNvSpPr/>
            <p:nvPr/>
          </p:nvSpPr>
          <p:spPr>
            <a:xfrm>
              <a:off x="5754521" y="2537434"/>
              <a:ext cx="142834" cy="96404"/>
            </a:xfrm>
            <a:custGeom>
              <a:avLst/>
              <a:gdLst/>
              <a:ahLst/>
              <a:cxnLst/>
              <a:rect l="l" t="t" r="r" b="b"/>
              <a:pathLst>
                <a:path w="6491" h="4381" extrusionOk="0">
                  <a:moveTo>
                    <a:pt x="0" y="1"/>
                  </a:moveTo>
                  <a:lnTo>
                    <a:pt x="0" y="3628"/>
                  </a:lnTo>
                  <a:lnTo>
                    <a:pt x="6490" y="4380"/>
                  </a:lnTo>
                  <a:lnTo>
                    <a:pt x="6490" y="7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31"/>
            <p:cNvSpPr/>
            <p:nvPr/>
          </p:nvSpPr>
          <p:spPr>
            <a:xfrm>
              <a:off x="5754521" y="2580806"/>
              <a:ext cx="403220" cy="121336"/>
            </a:xfrm>
            <a:custGeom>
              <a:avLst/>
              <a:gdLst/>
              <a:ahLst/>
              <a:cxnLst/>
              <a:rect l="l" t="t" r="r" b="b"/>
              <a:pathLst>
                <a:path w="18324" h="5514" extrusionOk="0">
                  <a:moveTo>
                    <a:pt x="0" y="1"/>
                  </a:moveTo>
                  <a:lnTo>
                    <a:pt x="0" y="3392"/>
                  </a:lnTo>
                  <a:lnTo>
                    <a:pt x="18324" y="5513"/>
                  </a:lnTo>
                  <a:lnTo>
                    <a:pt x="18324" y="212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31"/>
            <p:cNvSpPr/>
            <p:nvPr/>
          </p:nvSpPr>
          <p:spPr>
            <a:xfrm>
              <a:off x="5754521" y="2763030"/>
              <a:ext cx="868493" cy="475000"/>
            </a:xfrm>
            <a:custGeom>
              <a:avLst/>
              <a:gdLst/>
              <a:ahLst/>
              <a:cxnLst/>
              <a:rect l="l" t="t" r="r" b="b"/>
              <a:pathLst>
                <a:path w="39468" h="21586" extrusionOk="0">
                  <a:moveTo>
                    <a:pt x="0" y="1"/>
                  </a:moveTo>
                  <a:lnTo>
                    <a:pt x="0" y="17014"/>
                  </a:lnTo>
                  <a:lnTo>
                    <a:pt x="39468" y="21586"/>
                  </a:lnTo>
                  <a:lnTo>
                    <a:pt x="39468" y="457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31"/>
            <p:cNvSpPr/>
            <p:nvPr/>
          </p:nvSpPr>
          <p:spPr>
            <a:xfrm>
              <a:off x="6365600" y="2425781"/>
              <a:ext cx="257414" cy="330251"/>
            </a:xfrm>
            <a:custGeom>
              <a:avLst/>
              <a:gdLst/>
              <a:ahLst/>
              <a:cxnLst/>
              <a:rect l="l" t="t" r="r" b="b"/>
              <a:pathLst>
                <a:path w="11698" h="15008" extrusionOk="0">
                  <a:moveTo>
                    <a:pt x="0" y="0"/>
                  </a:moveTo>
                  <a:lnTo>
                    <a:pt x="0" y="13653"/>
                  </a:lnTo>
                  <a:lnTo>
                    <a:pt x="11698" y="15008"/>
                  </a:lnTo>
                  <a:lnTo>
                    <a:pt x="11698" y="135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31"/>
            <p:cNvSpPr/>
            <p:nvPr/>
          </p:nvSpPr>
          <p:spPr>
            <a:xfrm>
              <a:off x="5754521" y="3557652"/>
              <a:ext cx="468552" cy="477156"/>
            </a:xfrm>
            <a:custGeom>
              <a:avLst/>
              <a:gdLst/>
              <a:ahLst/>
              <a:cxnLst/>
              <a:rect l="l" t="t" r="r" b="b"/>
              <a:pathLst>
                <a:path w="21293" h="21684" extrusionOk="0">
                  <a:moveTo>
                    <a:pt x="0" y="0"/>
                  </a:moveTo>
                  <a:lnTo>
                    <a:pt x="0" y="19217"/>
                  </a:lnTo>
                  <a:lnTo>
                    <a:pt x="21293" y="21684"/>
                  </a:lnTo>
                  <a:lnTo>
                    <a:pt x="21293" y="246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1"/>
            <p:cNvSpPr/>
            <p:nvPr/>
          </p:nvSpPr>
          <p:spPr>
            <a:xfrm>
              <a:off x="6288649" y="3619530"/>
              <a:ext cx="334366" cy="461621"/>
            </a:xfrm>
            <a:custGeom>
              <a:avLst/>
              <a:gdLst/>
              <a:ahLst/>
              <a:cxnLst/>
              <a:rect l="l" t="t" r="r" b="b"/>
              <a:pathLst>
                <a:path w="15195" h="20978" extrusionOk="0">
                  <a:moveTo>
                    <a:pt x="1" y="0"/>
                  </a:moveTo>
                  <a:lnTo>
                    <a:pt x="1" y="19217"/>
                  </a:lnTo>
                  <a:lnTo>
                    <a:pt x="15195" y="20977"/>
                  </a:lnTo>
                  <a:lnTo>
                    <a:pt x="15195" y="176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31"/>
            <p:cNvSpPr/>
            <p:nvPr/>
          </p:nvSpPr>
          <p:spPr>
            <a:xfrm>
              <a:off x="8069755" y="2710812"/>
              <a:ext cx="477464" cy="1210011"/>
            </a:xfrm>
            <a:custGeom>
              <a:avLst/>
              <a:gdLst/>
              <a:ahLst/>
              <a:cxnLst/>
              <a:rect l="l" t="t" r="r" b="b"/>
              <a:pathLst>
                <a:path w="21698" h="54988" extrusionOk="0">
                  <a:moveTo>
                    <a:pt x="3432" y="0"/>
                  </a:moveTo>
                  <a:cubicBezTo>
                    <a:pt x="1605" y="0"/>
                    <a:pt x="1" y="3050"/>
                    <a:pt x="647" y="6395"/>
                  </a:cubicBezTo>
                  <a:cubicBezTo>
                    <a:pt x="1361" y="10077"/>
                    <a:pt x="5779" y="17148"/>
                    <a:pt x="5779" y="17148"/>
                  </a:cubicBezTo>
                  <a:lnTo>
                    <a:pt x="5779" y="34852"/>
                  </a:lnTo>
                  <a:cubicBezTo>
                    <a:pt x="5779" y="41387"/>
                    <a:pt x="8631" y="43763"/>
                    <a:pt x="8631" y="43763"/>
                  </a:cubicBezTo>
                  <a:lnTo>
                    <a:pt x="10249" y="54987"/>
                  </a:lnTo>
                  <a:lnTo>
                    <a:pt x="21698" y="54987"/>
                  </a:lnTo>
                  <a:lnTo>
                    <a:pt x="13879" y="19578"/>
                  </a:lnTo>
                  <a:lnTo>
                    <a:pt x="3992" y="97"/>
                  </a:lnTo>
                  <a:cubicBezTo>
                    <a:pt x="3804" y="32"/>
                    <a:pt x="3617" y="0"/>
                    <a:pt x="3432"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1"/>
            <p:cNvSpPr/>
            <p:nvPr/>
          </p:nvSpPr>
          <p:spPr>
            <a:xfrm>
              <a:off x="7966816" y="3077393"/>
              <a:ext cx="381545" cy="271850"/>
            </a:xfrm>
            <a:custGeom>
              <a:avLst/>
              <a:gdLst/>
              <a:ahLst/>
              <a:cxnLst/>
              <a:rect l="l" t="t" r="r" b="b"/>
              <a:pathLst>
                <a:path w="17339" h="12354" extrusionOk="0">
                  <a:moveTo>
                    <a:pt x="8539" y="0"/>
                  </a:moveTo>
                  <a:cubicBezTo>
                    <a:pt x="7195" y="0"/>
                    <a:pt x="5900" y="712"/>
                    <a:pt x="5205" y="1953"/>
                  </a:cubicBezTo>
                  <a:lnTo>
                    <a:pt x="1" y="11240"/>
                  </a:lnTo>
                  <a:cubicBezTo>
                    <a:pt x="1" y="11240"/>
                    <a:pt x="1210" y="12353"/>
                    <a:pt x="2546" y="12353"/>
                  </a:cubicBezTo>
                  <a:cubicBezTo>
                    <a:pt x="2903" y="12353"/>
                    <a:pt x="3270" y="12274"/>
                    <a:pt x="3624" y="12071"/>
                  </a:cubicBezTo>
                  <a:cubicBezTo>
                    <a:pt x="5217" y="11164"/>
                    <a:pt x="6976" y="8768"/>
                    <a:pt x="8318" y="6546"/>
                  </a:cubicBezTo>
                  <a:lnTo>
                    <a:pt x="13629" y="8653"/>
                  </a:lnTo>
                  <a:lnTo>
                    <a:pt x="17338" y="3477"/>
                  </a:lnTo>
                  <a:lnTo>
                    <a:pt x="10057" y="316"/>
                  </a:lnTo>
                  <a:cubicBezTo>
                    <a:pt x="9564" y="102"/>
                    <a:pt x="9048" y="0"/>
                    <a:pt x="8539"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1"/>
            <p:cNvSpPr/>
            <p:nvPr/>
          </p:nvSpPr>
          <p:spPr>
            <a:xfrm>
              <a:off x="7933984" y="3222186"/>
              <a:ext cx="414376" cy="231427"/>
            </a:xfrm>
            <a:custGeom>
              <a:avLst/>
              <a:gdLst/>
              <a:ahLst/>
              <a:cxnLst/>
              <a:rect l="l" t="t" r="r" b="b"/>
              <a:pathLst>
                <a:path w="18831" h="10517" extrusionOk="0">
                  <a:moveTo>
                    <a:pt x="10275" y="0"/>
                  </a:moveTo>
                  <a:cubicBezTo>
                    <a:pt x="9403" y="0"/>
                    <a:pt x="8533" y="329"/>
                    <a:pt x="7865" y="979"/>
                  </a:cubicBezTo>
                  <a:lnTo>
                    <a:pt x="1" y="8633"/>
                  </a:lnTo>
                  <a:cubicBezTo>
                    <a:pt x="1" y="8633"/>
                    <a:pt x="1125" y="10517"/>
                    <a:pt x="2751" y="10517"/>
                  </a:cubicBezTo>
                  <a:cubicBezTo>
                    <a:pt x="2909" y="10517"/>
                    <a:pt x="3072" y="10499"/>
                    <a:pt x="3239" y="10460"/>
                  </a:cubicBezTo>
                  <a:cubicBezTo>
                    <a:pt x="5022" y="10043"/>
                    <a:pt x="7391" y="8246"/>
                    <a:pt x="9308" y="6498"/>
                  </a:cubicBezTo>
                  <a:lnTo>
                    <a:pt x="13801" y="10027"/>
                  </a:lnTo>
                  <a:lnTo>
                    <a:pt x="18830" y="6118"/>
                  </a:lnTo>
                  <a:lnTo>
                    <a:pt x="12496" y="808"/>
                  </a:lnTo>
                  <a:cubicBezTo>
                    <a:pt x="11851" y="268"/>
                    <a:pt x="11062" y="0"/>
                    <a:pt x="10275"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31"/>
            <p:cNvSpPr/>
            <p:nvPr/>
          </p:nvSpPr>
          <p:spPr>
            <a:xfrm>
              <a:off x="8002398" y="3214880"/>
              <a:ext cx="265666" cy="130754"/>
            </a:xfrm>
            <a:custGeom>
              <a:avLst/>
              <a:gdLst/>
              <a:ahLst/>
              <a:cxnLst/>
              <a:rect l="l" t="t" r="r" b="b"/>
              <a:pathLst>
                <a:path w="12073" h="5942" fill="none" extrusionOk="0">
                  <a:moveTo>
                    <a:pt x="12073" y="3391"/>
                  </a:moveTo>
                  <a:lnTo>
                    <a:pt x="9388" y="1140"/>
                  </a:lnTo>
                  <a:cubicBezTo>
                    <a:pt x="8028" y="1"/>
                    <a:pt x="6028" y="74"/>
                    <a:pt x="4757" y="1312"/>
                  </a:cubicBezTo>
                  <a:lnTo>
                    <a:pt x="0" y="5942"/>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31"/>
            <p:cNvSpPr/>
            <p:nvPr/>
          </p:nvSpPr>
          <p:spPr>
            <a:xfrm>
              <a:off x="8196878" y="3088153"/>
              <a:ext cx="66719" cy="28981"/>
            </a:xfrm>
            <a:custGeom>
              <a:avLst/>
              <a:gdLst/>
              <a:ahLst/>
              <a:cxnLst/>
              <a:rect l="l" t="t" r="r" b="b"/>
              <a:pathLst>
                <a:path w="3032" h="1317" fill="none" extrusionOk="0">
                  <a:moveTo>
                    <a:pt x="1" y="0"/>
                  </a:moveTo>
                  <a:lnTo>
                    <a:pt x="3032" y="131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1"/>
            <p:cNvSpPr/>
            <p:nvPr/>
          </p:nvSpPr>
          <p:spPr>
            <a:xfrm>
              <a:off x="8259658" y="3673795"/>
              <a:ext cx="100827" cy="42228"/>
            </a:xfrm>
            <a:custGeom>
              <a:avLst/>
              <a:gdLst/>
              <a:ahLst/>
              <a:cxnLst/>
              <a:rect l="l" t="t" r="r" b="b"/>
              <a:pathLst>
                <a:path w="4582" h="1919" fill="none" extrusionOk="0">
                  <a:moveTo>
                    <a:pt x="1" y="1"/>
                  </a:moveTo>
                  <a:cubicBezTo>
                    <a:pt x="1" y="1"/>
                    <a:pt x="1848" y="1919"/>
                    <a:pt x="4582" y="1799"/>
                  </a:cubicBez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1"/>
            <p:cNvSpPr/>
            <p:nvPr/>
          </p:nvSpPr>
          <p:spPr>
            <a:xfrm>
              <a:off x="8102345" y="2742983"/>
              <a:ext cx="117243" cy="127871"/>
            </a:xfrm>
            <a:custGeom>
              <a:avLst/>
              <a:gdLst/>
              <a:ahLst/>
              <a:cxnLst/>
              <a:rect l="l" t="t" r="r" b="b"/>
              <a:pathLst>
                <a:path w="5328" h="5811" fill="none" extrusionOk="0">
                  <a:moveTo>
                    <a:pt x="3203" y="0"/>
                  </a:moveTo>
                  <a:cubicBezTo>
                    <a:pt x="3203" y="0"/>
                    <a:pt x="1" y="1004"/>
                    <a:pt x="2511" y="5810"/>
                  </a:cubicBezTo>
                  <a:lnTo>
                    <a:pt x="5328" y="418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31"/>
            <p:cNvSpPr/>
            <p:nvPr/>
          </p:nvSpPr>
          <p:spPr>
            <a:xfrm>
              <a:off x="8138829" y="3365152"/>
              <a:ext cx="98868" cy="77678"/>
            </a:xfrm>
            <a:custGeom>
              <a:avLst/>
              <a:gdLst/>
              <a:ahLst/>
              <a:cxnLst/>
              <a:rect l="l" t="t" r="r" b="b"/>
              <a:pathLst>
                <a:path w="4493" h="3530" fill="none" extrusionOk="0">
                  <a:moveTo>
                    <a:pt x="0" y="1"/>
                  </a:moveTo>
                  <a:lnTo>
                    <a:pt x="4493" y="3530"/>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1"/>
            <p:cNvSpPr/>
            <p:nvPr/>
          </p:nvSpPr>
          <p:spPr>
            <a:xfrm>
              <a:off x="8237675" y="3739920"/>
              <a:ext cx="337205" cy="236070"/>
            </a:xfrm>
            <a:custGeom>
              <a:avLst/>
              <a:gdLst/>
              <a:ahLst/>
              <a:cxnLst/>
              <a:rect l="l" t="t" r="r" b="b"/>
              <a:pathLst>
                <a:path w="15324" h="10728" extrusionOk="0">
                  <a:moveTo>
                    <a:pt x="14067" y="1"/>
                  </a:moveTo>
                  <a:lnTo>
                    <a:pt x="1" y="3298"/>
                  </a:lnTo>
                  <a:lnTo>
                    <a:pt x="1381" y="10727"/>
                  </a:lnTo>
                  <a:lnTo>
                    <a:pt x="15323" y="6995"/>
                  </a:lnTo>
                  <a:lnTo>
                    <a:pt x="14067"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1"/>
            <p:cNvSpPr/>
            <p:nvPr/>
          </p:nvSpPr>
          <p:spPr>
            <a:xfrm>
              <a:off x="8230238" y="3811216"/>
              <a:ext cx="390259" cy="373007"/>
            </a:xfrm>
            <a:custGeom>
              <a:avLst/>
              <a:gdLst/>
              <a:ahLst/>
              <a:cxnLst/>
              <a:rect l="l" t="t" r="r" b="b"/>
              <a:pathLst>
                <a:path w="17735" h="16951" extrusionOk="0">
                  <a:moveTo>
                    <a:pt x="16049" y="1"/>
                  </a:moveTo>
                  <a:lnTo>
                    <a:pt x="0" y="3499"/>
                  </a:lnTo>
                  <a:lnTo>
                    <a:pt x="2844" y="16951"/>
                  </a:lnTo>
                  <a:cubicBezTo>
                    <a:pt x="7876" y="14281"/>
                    <a:pt x="12840" y="11339"/>
                    <a:pt x="17735" y="8126"/>
                  </a:cubicBezTo>
                  <a:lnTo>
                    <a:pt x="160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31"/>
            <p:cNvSpPr/>
            <p:nvPr/>
          </p:nvSpPr>
          <p:spPr>
            <a:xfrm>
              <a:off x="4967226" y="2710812"/>
              <a:ext cx="477508" cy="1210011"/>
            </a:xfrm>
            <a:custGeom>
              <a:avLst/>
              <a:gdLst/>
              <a:ahLst/>
              <a:cxnLst/>
              <a:rect l="l" t="t" r="r" b="b"/>
              <a:pathLst>
                <a:path w="21700" h="54988" extrusionOk="0">
                  <a:moveTo>
                    <a:pt x="18268" y="0"/>
                  </a:moveTo>
                  <a:cubicBezTo>
                    <a:pt x="18083" y="0"/>
                    <a:pt x="17895" y="32"/>
                    <a:pt x="17707" y="97"/>
                  </a:cubicBezTo>
                  <a:lnTo>
                    <a:pt x="7819" y="19578"/>
                  </a:lnTo>
                  <a:lnTo>
                    <a:pt x="0" y="54987"/>
                  </a:lnTo>
                  <a:lnTo>
                    <a:pt x="11451" y="54987"/>
                  </a:lnTo>
                  <a:lnTo>
                    <a:pt x="13070" y="43763"/>
                  </a:lnTo>
                  <a:cubicBezTo>
                    <a:pt x="13070" y="43763"/>
                    <a:pt x="15922" y="41387"/>
                    <a:pt x="15922" y="34852"/>
                  </a:cubicBezTo>
                  <a:lnTo>
                    <a:pt x="15922" y="17148"/>
                  </a:lnTo>
                  <a:cubicBezTo>
                    <a:pt x="15922" y="17148"/>
                    <a:pt x="20340" y="10077"/>
                    <a:pt x="21052" y="6395"/>
                  </a:cubicBezTo>
                  <a:cubicBezTo>
                    <a:pt x="21700" y="3050"/>
                    <a:pt x="20095" y="0"/>
                    <a:pt x="18268"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31"/>
            <p:cNvSpPr/>
            <p:nvPr/>
          </p:nvSpPr>
          <p:spPr>
            <a:xfrm>
              <a:off x="5166108" y="3077393"/>
              <a:ext cx="381523" cy="271850"/>
            </a:xfrm>
            <a:custGeom>
              <a:avLst/>
              <a:gdLst/>
              <a:ahLst/>
              <a:cxnLst/>
              <a:rect l="l" t="t" r="r" b="b"/>
              <a:pathLst>
                <a:path w="17338" h="12354" extrusionOk="0">
                  <a:moveTo>
                    <a:pt x="8801" y="0"/>
                  </a:moveTo>
                  <a:cubicBezTo>
                    <a:pt x="8292" y="0"/>
                    <a:pt x="7776" y="102"/>
                    <a:pt x="7282" y="316"/>
                  </a:cubicBezTo>
                  <a:lnTo>
                    <a:pt x="0" y="3477"/>
                  </a:lnTo>
                  <a:lnTo>
                    <a:pt x="3711" y="8653"/>
                  </a:lnTo>
                  <a:lnTo>
                    <a:pt x="9022" y="6546"/>
                  </a:lnTo>
                  <a:cubicBezTo>
                    <a:pt x="10362" y="8768"/>
                    <a:pt x="12122" y="11164"/>
                    <a:pt x="13714" y="12071"/>
                  </a:cubicBezTo>
                  <a:cubicBezTo>
                    <a:pt x="14069" y="12274"/>
                    <a:pt x="14435" y="12353"/>
                    <a:pt x="14793" y="12353"/>
                  </a:cubicBezTo>
                  <a:cubicBezTo>
                    <a:pt x="16129" y="12353"/>
                    <a:pt x="17338" y="11240"/>
                    <a:pt x="17338" y="11240"/>
                  </a:cubicBezTo>
                  <a:lnTo>
                    <a:pt x="12134" y="1953"/>
                  </a:lnTo>
                  <a:cubicBezTo>
                    <a:pt x="11439" y="712"/>
                    <a:pt x="10145" y="0"/>
                    <a:pt x="8801"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1"/>
            <p:cNvSpPr/>
            <p:nvPr/>
          </p:nvSpPr>
          <p:spPr>
            <a:xfrm>
              <a:off x="5166108" y="3222186"/>
              <a:ext cx="414354" cy="231427"/>
            </a:xfrm>
            <a:custGeom>
              <a:avLst/>
              <a:gdLst/>
              <a:ahLst/>
              <a:cxnLst/>
              <a:rect l="l" t="t" r="r" b="b"/>
              <a:pathLst>
                <a:path w="18830" h="10517" extrusionOk="0">
                  <a:moveTo>
                    <a:pt x="8555" y="0"/>
                  </a:moveTo>
                  <a:cubicBezTo>
                    <a:pt x="7768" y="0"/>
                    <a:pt x="6979" y="268"/>
                    <a:pt x="6335" y="808"/>
                  </a:cubicBezTo>
                  <a:lnTo>
                    <a:pt x="0" y="6118"/>
                  </a:lnTo>
                  <a:lnTo>
                    <a:pt x="5030" y="10027"/>
                  </a:lnTo>
                  <a:lnTo>
                    <a:pt x="9522" y="6498"/>
                  </a:lnTo>
                  <a:cubicBezTo>
                    <a:pt x="11439" y="8246"/>
                    <a:pt x="13809" y="10043"/>
                    <a:pt x="15592" y="10460"/>
                  </a:cubicBezTo>
                  <a:cubicBezTo>
                    <a:pt x="15759" y="10499"/>
                    <a:pt x="15921" y="10517"/>
                    <a:pt x="16079" y="10517"/>
                  </a:cubicBezTo>
                  <a:cubicBezTo>
                    <a:pt x="17705" y="10517"/>
                    <a:pt x="18829" y="8633"/>
                    <a:pt x="18829" y="8633"/>
                  </a:cubicBezTo>
                  <a:lnTo>
                    <a:pt x="10966" y="979"/>
                  </a:lnTo>
                  <a:cubicBezTo>
                    <a:pt x="10297" y="329"/>
                    <a:pt x="9427" y="0"/>
                    <a:pt x="8555"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1"/>
            <p:cNvSpPr/>
            <p:nvPr/>
          </p:nvSpPr>
          <p:spPr>
            <a:xfrm>
              <a:off x="5246404" y="3214880"/>
              <a:ext cx="265688" cy="130754"/>
            </a:xfrm>
            <a:custGeom>
              <a:avLst/>
              <a:gdLst/>
              <a:ahLst/>
              <a:cxnLst/>
              <a:rect l="l" t="t" r="r" b="b"/>
              <a:pathLst>
                <a:path w="12074" h="5942" fill="none" extrusionOk="0">
                  <a:moveTo>
                    <a:pt x="1" y="3391"/>
                  </a:moveTo>
                  <a:lnTo>
                    <a:pt x="2686" y="1140"/>
                  </a:lnTo>
                  <a:cubicBezTo>
                    <a:pt x="4044" y="1"/>
                    <a:pt x="6045" y="74"/>
                    <a:pt x="7317" y="1312"/>
                  </a:cubicBezTo>
                  <a:lnTo>
                    <a:pt x="12073" y="5942"/>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1"/>
            <p:cNvSpPr/>
            <p:nvPr/>
          </p:nvSpPr>
          <p:spPr>
            <a:xfrm>
              <a:off x="5250849" y="3088153"/>
              <a:ext cx="66719" cy="28981"/>
            </a:xfrm>
            <a:custGeom>
              <a:avLst/>
              <a:gdLst/>
              <a:ahLst/>
              <a:cxnLst/>
              <a:rect l="l" t="t" r="r" b="b"/>
              <a:pathLst>
                <a:path w="3032" h="1317" fill="none" extrusionOk="0">
                  <a:moveTo>
                    <a:pt x="3032" y="0"/>
                  </a:moveTo>
                  <a:lnTo>
                    <a:pt x="1" y="131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1"/>
            <p:cNvSpPr/>
            <p:nvPr/>
          </p:nvSpPr>
          <p:spPr>
            <a:xfrm>
              <a:off x="5153983" y="3673795"/>
              <a:ext cx="100827" cy="42228"/>
            </a:xfrm>
            <a:custGeom>
              <a:avLst/>
              <a:gdLst/>
              <a:ahLst/>
              <a:cxnLst/>
              <a:rect l="l" t="t" r="r" b="b"/>
              <a:pathLst>
                <a:path w="4582" h="1919" fill="none" extrusionOk="0">
                  <a:moveTo>
                    <a:pt x="4582" y="1"/>
                  </a:moveTo>
                  <a:cubicBezTo>
                    <a:pt x="4582" y="1"/>
                    <a:pt x="2734" y="1919"/>
                    <a:pt x="1" y="1799"/>
                  </a:cubicBez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1"/>
            <p:cNvSpPr/>
            <p:nvPr/>
          </p:nvSpPr>
          <p:spPr>
            <a:xfrm>
              <a:off x="5294859" y="2742983"/>
              <a:ext cx="117265" cy="127871"/>
            </a:xfrm>
            <a:custGeom>
              <a:avLst/>
              <a:gdLst/>
              <a:ahLst/>
              <a:cxnLst/>
              <a:rect l="l" t="t" r="r" b="b"/>
              <a:pathLst>
                <a:path w="5329" h="5811" fill="none" extrusionOk="0">
                  <a:moveTo>
                    <a:pt x="2126" y="0"/>
                  </a:moveTo>
                  <a:cubicBezTo>
                    <a:pt x="2126" y="0"/>
                    <a:pt x="5329" y="1004"/>
                    <a:pt x="2818" y="5810"/>
                  </a:cubicBezTo>
                  <a:lnTo>
                    <a:pt x="0" y="418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1"/>
            <p:cNvSpPr/>
            <p:nvPr/>
          </p:nvSpPr>
          <p:spPr>
            <a:xfrm>
              <a:off x="5276771" y="3365152"/>
              <a:ext cx="98890" cy="77678"/>
            </a:xfrm>
            <a:custGeom>
              <a:avLst/>
              <a:gdLst/>
              <a:ahLst/>
              <a:cxnLst/>
              <a:rect l="l" t="t" r="r" b="b"/>
              <a:pathLst>
                <a:path w="4494" h="3530" fill="none" extrusionOk="0">
                  <a:moveTo>
                    <a:pt x="4493" y="1"/>
                  </a:moveTo>
                  <a:lnTo>
                    <a:pt x="1" y="3530"/>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1"/>
            <p:cNvSpPr/>
            <p:nvPr/>
          </p:nvSpPr>
          <p:spPr>
            <a:xfrm rot="223929">
              <a:off x="4943418" y="3751537"/>
              <a:ext cx="337223" cy="121883"/>
            </a:xfrm>
            <a:custGeom>
              <a:avLst/>
              <a:gdLst/>
              <a:ahLst/>
              <a:cxnLst/>
              <a:rect l="l" t="t" r="r" b="b"/>
              <a:pathLst>
                <a:path w="15323" h="10728" extrusionOk="0">
                  <a:moveTo>
                    <a:pt x="1255" y="1"/>
                  </a:moveTo>
                  <a:lnTo>
                    <a:pt x="0" y="6995"/>
                  </a:lnTo>
                  <a:lnTo>
                    <a:pt x="13943" y="10727"/>
                  </a:lnTo>
                  <a:lnTo>
                    <a:pt x="15323" y="3298"/>
                  </a:lnTo>
                  <a:lnTo>
                    <a:pt x="1255"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1"/>
            <p:cNvSpPr/>
            <p:nvPr/>
          </p:nvSpPr>
          <p:spPr>
            <a:xfrm>
              <a:off x="4932767" y="3811568"/>
              <a:ext cx="351486" cy="316850"/>
            </a:xfrm>
            <a:custGeom>
              <a:avLst/>
              <a:gdLst/>
              <a:ahLst/>
              <a:cxnLst/>
              <a:rect l="l" t="t" r="r" b="b"/>
              <a:pathLst>
                <a:path w="15973" h="14399" extrusionOk="0">
                  <a:moveTo>
                    <a:pt x="1" y="1"/>
                  </a:moveTo>
                  <a:lnTo>
                    <a:pt x="1" y="1"/>
                  </a:lnTo>
                  <a:cubicBezTo>
                    <a:pt x="1061" y="1418"/>
                    <a:pt x="2168" y="2805"/>
                    <a:pt x="3326" y="4163"/>
                  </a:cubicBezTo>
                  <a:cubicBezTo>
                    <a:pt x="6472" y="7863"/>
                    <a:pt x="9930" y="11288"/>
                    <a:pt x="13662" y="14398"/>
                  </a:cubicBezTo>
                  <a:lnTo>
                    <a:pt x="15972" y="34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31"/>
            <p:cNvSpPr/>
            <p:nvPr/>
          </p:nvSpPr>
          <p:spPr>
            <a:xfrm>
              <a:off x="4409422" y="1072165"/>
              <a:ext cx="1178808" cy="811742"/>
            </a:xfrm>
            <a:custGeom>
              <a:avLst/>
              <a:gdLst/>
              <a:ahLst/>
              <a:cxnLst/>
              <a:rect l="l" t="t" r="r" b="b"/>
              <a:pathLst>
                <a:path w="53570" h="36889" extrusionOk="0">
                  <a:moveTo>
                    <a:pt x="26785" y="1"/>
                  </a:moveTo>
                  <a:cubicBezTo>
                    <a:pt x="19681" y="1"/>
                    <a:pt x="12868" y="1945"/>
                    <a:pt x="7845" y="5403"/>
                  </a:cubicBezTo>
                  <a:cubicBezTo>
                    <a:pt x="2822" y="8862"/>
                    <a:pt x="0" y="13553"/>
                    <a:pt x="0" y="18445"/>
                  </a:cubicBezTo>
                  <a:cubicBezTo>
                    <a:pt x="0" y="23336"/>
                    <a:pt x="2822" y="28027"/>
                    <a:pt x="7845" y="31487"/>
                  </a:cubicBezTo>
                  <a:cubicBezTo>
                    <a:pt x="12868" y="34945"/>
                    <a:pt x="19681" y="36888"/>
                    <a:pt x="26785" y="36888"/>
                  </a:cubicBezTo>
                  <a:cubicBezTo>
                    <a:pt x="33889" y="36888"/>
                    <a:pt x="40702" y="34945"/>
                    <a:pt x="45725" y="31487"/>
                  </a:cubicBezTo>
                  <a:cubicBezTo>
                    <a:pt x="50748" y="28027"/>
                    <a:pt x="53570" y="23336"/>
                    <a:pt x="53570" y="18445"/>
                  </a:cubicBezTo>
                  <a:cubicBezTo>
                    <a:pt x="53570" y="13553"/>
                    <a:pt x="50748" y="8862"/>
                    <a:pt x="45725" y="5403"/>
                  </a:cubicBezTo>
                  <a:cubicBezTo>
                    <a:pt x="40702" y="1945"/>
                    <a:pt x="33889" y="1"/>
                    <a:pt x="267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31"/>
            <p:cNvSpPr/>
            <p:nvPr/>
          </p:nvSpPr>
          <p:spPr>
            <a:xfrm>
              <a:off x="5156843" y="1641897"/>
              <a:ext cx="415520" cy="457022"/>
            </a:xfrm>
            <a:custGeom>
              <a:avLst/>
              <a:gdLst/>
              <a:ahLst/>
              <a:cxnLst/>
              <a:rect l="l" t="t" r="r" b="b"/>
              <a:pathLst>
                <a:path w="18883" h="20769" extrusionOk="0">
                  <a:moveTo>
                    <a:pt x="12199" y="1"/>
                  </a:moveTo>
                  <a:lnTo>
                    <a:pt x="0" y="5638"/>
                  </a:lnTo>
                  <a:lnTo>
                    <a:pt x="18883" y="20769"/>
                  </a:lnTo>
                  <a:lnTo>
                    <a:pt x="121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31"/>
            <p:cNvSpPr/>
            <p:nvPr/>
          </p:nvSpPr>
          <p:spPr>
            <a:xfrm>
              <a:off x="4564579" y="1072165"/>
              <a:ext cx="1178852" cy="811742"/>
            </a:xfrm>
            <a:custGeom>
              <a:avLst/>
              <a:gdLst/>
              <a:ahLst/>
              <a:cxnLst/>
              <a:rect l="l" t="t" r="r" b="b"/>
              <a:pathLst>
                <a:path w="53572" h="36889" extrusionOk="0">
                  <a:moveTo>
                    <a:pt x="26786" y="1"/>
                  </a:moveTo>
                  <a:cubicBezTo>
                    <a:pt x="19683" y="1"/>
                    <a:pt x="12869" y="1945"/>
                    <a:pt x="7846" y="5403"/>
                  </a:cubicBezTo>
                  <a:cubicBezTo>
                    <a:pt x="2822" y="8862"/>
                    <a:pt x="1" y="13553"/>
                    <a:pt x="1" y="18445"/>
                  </a:cubicBezTo>
                  <a:cubicBezTo>
                    <a:pt x="1" y="23336"/>
                    <a:pt x="2822" y="28027"/>
                    <a:pt x="7846" y="31487"/>
                  </a:cubicBezTo>
                  <a:cubicBezTo>
                    <a:pt x="12869" y="34945"/>
                    <a:pt x="19683" y="36888"/>
                    <a:pt x="26786" y="36888"/>
                  </a:cubicBezTo>
                  <a:cubicBezTo>
                    <a:pt x="33890" y="36888"/>
                    <a:pt x="40702" y="34945"/>
                    <a:pt x="45726" y="31487"/>
                  </a:cubicBezTo>
                  <a:cubicBezTo>
                    <a:pt x="50749" y="28027"/>
                    <a:pt x="53572" y="23336"/>
                    <a:pt x="53572" y="18445"/>
                  </a:cubicBezTo>
                  <a:cubicBezTo>
                    <a:pt x="53572" y="13553"/>
                    <a:pt x="50749" y="8862"/>
                    <a:pt x="45726" y="5403"/>
                  </a:cubicBezTo>
                  <a:cubicBezTo>
                    <a:pt x="40702" y="1945"/>
                    <a:pt x="33890" y="1"/>
                    <a:pt x="26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1"/>
            <p:cNvSpPr/>
            <p:nvPr/>
          </p:nvSpPr>
          <p:spPr>
            <a:xfrm>
              <a:off x="5312001" y="1641897"/>
              <a:ext cx="415542" cy="457022"/>
            </a:xfrm>
            <a:custGeom>
              <a:avLst/>
              <a:gdLst/>
              <a:ahLst/>
              <a:cxnLst/>
              <a:rect l="l" t="t" r="r" b="b"/>
              <a:pathLst>
                <a:path w="18884" h="20769" extrusionOk="0">
                  <a:moveTo>
                    <a:pt x="12199" y="1"/>
                  </a:moveTo>
                  <a:lnTo>
                    <a:pt x="1" y="5638"/>
                  </a:lnTo>
                  <a:lnTo>
                    <a:pt x="18884" y="20769"/>
                  </a:lnTo>
                  <a:lnTo>
                    <a:pt x="12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1"/>
            <p:cNvSpPr/>
            <p:nvPr/>
          </p:nvSpPr>
          <p:spPr>
            <a:xfrm>
              <a:off x="6848962" y="1478048"/>
              <a:ext cx="676038" cy="507567"/>
            </a:xfrm>
            <a:custGeom>
              <a:avLst/>
              <a:gdLst/>
              <a:ahLst/>
              <a:cxnLst/>
              <a:rect l="l" t="t" r="r" b="b"/>
              <a:pathLst>
                <a:path w="30722" h="23066" extrusionOk="0">
                  <a:moveTo>
                    <a:pt x="8211" y="0"/>
                  </a:moveTo>
                  <a:cubicBezTo>
                    <a:pt x="3676" y="0"/>
                    <a:pt x="0" y="3676"/>
                    <a:pt x="0" y="8210"/>
                  </a:cubicBezTo>
                  <a:lnTo>
                    <a:pt x="0" y="14855"/>
                  </a:lnTo>
                  <a:cubicBezTo>
                    <a:pt x="0" y="19389"/>
                    <a:pt x="3676" y="23066"/>
                    <a:pt x="8211" y="23066"/>
                  </a:cubicBezTo>
                  <a:lnTo>
                    <a:pt x="22510" y="23066"/>
                  </a:lnTo>
                  <a:cubicBezTo>
                    <a:pt x="27044" y="23066"/>
                    <a:pt x="30721" y="19389"/>
                    <a:pt x="30721" y="14853"/>
                  </a:cubicBezTo>
                  <a:lnTo>
                    <a:pt x="30721" y="8210"/>
                  </a:lnTo>
                  <a:cubicBezTo>
                    <a:pt x="30721" y="3676"/>
                    <a:pt x="27045" y="0"/>
                    <a:pt x="2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1"/>
            <p:cNvSpPr/>
            <p:nvPr/>
          </p:nvSpPr>
          <p:spPr>
            <a:xfrm>
              <a:off x="7029975" y="1889827"/>
              <a:ext cx="314011" cy="204448"/>
            </a:xfrm>
            <a:custGeom>
              <a:avLst/>
              <a:gdLst/>
              <a:ahLst/>
              <a:cxnLst/>
              <a:rect l="l" t="t" r="r" b="b"/>
              <a:pathLst>
                <a:path w="14270" h="9291" extrusionOk="0">
                  <a:moveTo>
                    <a:pt x="0" y="1"/>
                  </a:moveTo>
                  <a:lnTo>
                    <a:pt x="3568" y="4645"/>
                  </a:lnTo>
                  <a:lnTo>
                    <a:pt x="7135" y="9290"/>
                  </a:lnTo>
                  <a:lnTo>
                    <a:pt x="10702" y="4645"/>
                  </a:lnTo>
                  <a:lnTo>
                    <a:pt x="14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1"/>
            <p:cNvSpPr/>
            <p:nvPr/>
          </p:nvSpPr>
          <p:spPr>
            <a:xfrm>
              <a:off x="6959163" y="1686479"/>
              <a:ext cx="94225" cy="90661"/>
            </a:xfrm>
            <a:custGeom>
              <a:avLst/>
              <a:gdLst/>
              <a:ahLst/>
              <a:cxnLst/>
              <a:rect l="l" t="t" r="r" b="b"/>
              <a:pathLst>
                <a:path w="4282" h="4120" extrusionOk="0">
                  <a:moveTo>
                    <a:pt x="2222" y="1"/>
                  </a:moveTo>
                  <a:cubicBezTo>
                    <a:pt x="1389" y="1"/>
                    <a:pt x="638" y="503"/>
                    <a:pt x="319" y="1272"/>
                  </a:cubicBezTo>
                  <a:cubicBezTo>
                    <a:pt x="0" y="2042"/>
                    <a:pt x="177" y="2927"/>
                    <a:pt x="766" y="3516"/>
                  </a:cubicBezTo>
                  <a:cubicBezTo>
                    <a:pt x="1160" y="3910"/>
                    <a:pt x="1687" y="4120"/>
                    <a:pt x="2223" y="4120"/>
                  </a:cubicBezTo>
                  <a:cubicBezTo>
                    <a:pt x="2488" y="4120"/>
                    <a:pt x="2756" y="4069"/>
                    <a:pt x="3010" y="3963"/>
                  </a:cubicBezTo>
                  <a:cubicBezTo>
                    <a:pt x="3780" y="3644"/>
                    <a:pt x="4282" y="2893"/>
                    <a:pt x="4282" y="2060"/>
                  </a:cubicBezTo>
                  <a:cubicBezTo>
                    <a:pt x="4282" y="922"/>
                    <a:pt x="3360" y="1"/>
                    <a:pt x="2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31"/>
            <p:cNvSpPr/>
            <p:nvPr/>
          </p:nvSpPr>
          <p:spPr>
            <a:xfrm>
              <a:off x="7141650" y="1686479"/>
              <a:ext cx="90639" cy="90661"/>
            </a:xfrm>
            <a:custGeom>
              <a:avLst/>
              <a:gdLst/>
              <a:ahLst/>
              <a:cxnLst/>
              <a:rect l="l" t="t" r="r" b="b"/>
              <a:pathLst>
                <a:path w="4119" h="4120" extrusionOk="0">
                  <a:moveTo>
                    <a:pt x="2060" y="1"/>
                  </a:moveTo>
                  <a:cubicBezTo>
                    <a:pt x="922" y="1"/>
                    <a:pt x="1" y="922"/>
                    <a:pt x="1" y="2060"/>
                  </a:cubicBezTo>
                  <a:cubicBezTo>
                    <a:pt x="1" y="3197"/>
                    <a:pt x="922" y="4120"/>
                    <a:pt x="2060" y="4120"/>
                  </a:cubicBezTo>
                  <a:cubicBezTo>
                    <a:pt x="3197" y="4120"/>
                    <a:pt x="4119" y="3197"/>
                    <a:pt x="4119" y="2060"/>
                  </a:cubicBezTo>
                  <a:cubicBezTo>
                    <a:pt x="4119" y="922"/>
                    <a:pt x="3197" y="1"/>
                    <a:pt x="2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31"/>
            <p:cNvSpPr/>
            <p:nvPr/>
          </p:nvSpPr>
          <p:spPr>
            <a:xfrm>
              <a:off x="7316986" y="1686479"/>
              <a:ext cx="94203" cy="90661"/>
            </a:xfrm>
            <a:custGeom>
              <a:avLst/>
              <a:gdLst/>
              <a:ahLst/>
              <a:cxnLst/>
              <a:rect l="l" t="t" r="r" b="b"/>
              <a:pathLst>
                <a:path w="4281" h="4120" extrusionOk="0">
                  <a:moveTo>
                    <a:pt x="2222" y="1"/>
                  </a:moveTo>
                  <a:cubicBezTo>
                    <a:pt x="1389" y="1"/>
                    <a:pt x="639" y="503"/>
                    <a:pt x="320" y="1272"/>
                  </a:cubicBezTo>
                  <a:cubicBezTo>
                    <a:pt x="1" y="2042"/>
                    <a:pt x="177" y="2927"/>
                    <a:pt x="766" y="3516"/>
                  </a:cubicBezTo>
                  <a:cubicBezTo>
                    <a:pt x="1160" y="3910"/>
                    <a:pt x="1687" y="4120"/>
                    <a:pt x="2223" y="4120"/>
                  </a:cubicBezTo>
                  <a:cubicBezTo>
                    <a:pt x="2488" y="4120"/>
                    <a:pt x="2755" y="4069"/>
                    <a:pt x="3009" y="3963"/>
                  </a:cubicBezTo>
                  <a:cubicBezTo>
                    <a:pt x="3779" y="3644"/>
                    <a:pt x="4281" y="2893"/>
                    <a:pt x="4281" y="2060"/>
                  </a:cubicBezTo>
                  <a:cubicBezTo>
                    <a:pt x="4281" y="922"/>
                    <a:pt x="3359" y="1"/>
                    <a:pt x="2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31"/>
            <p:cNvSpPr/>
            <p:nvPr/>
          </p:nvSpPr>
          <p:spPr>
            <a:xfrm>
              <a:off x="5974087" y="1467551"/>
              <a:ext cx="327082" cy="131964"/>
            </a:xfrm>
            <a:custGeom>
              <a:avLst/>
              <a:gdLst/>
              <a:ahLst/>
              <a:cxnLst/>
              <a:rect l="l" t="t" r="r" b="b"/>
              <a:pathLst>
                <a:path w="14864" h="5997" extrusionOk="0">
                  <a:moveTo>
                    <a:pt x="0" y="0"/>
                  </a:moveTo>
                  <a:lnTo>
                    <a:pt x="0" y="5996"/>
                  </a:lnTo>
                  <a:lnTo>
                    <a:pt x="14863" y="5996"/>
                  </a:lnTo>
                  <a:lnTo>
                    <a:pt x="148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31"/>
            <p:cNvSpPr/>
            <p:nvPr/>
          </p:nvSpPr>
          <p:spPr>
            <a:xfrm>
              <a:off x="5974087" y="1356580"/>
              <a:ext cx="588128" cy="34020"/>
            </a:xfrm>
            <a:custGeom>
              <a:avLst/>
              <a:gdLst/>
              <a:ahLst/>
              <a:cxnLst/>
              <a:rect l="l" t="t" r="r" b="b"/>
              <a:pathLst>
                <a:path w="26727" h="1546" extrusionOk="0">
                  <a:moveTo>
                    <a:pt x="0" y="0"/>
                  </a:moveTo>
                  <a:lnTo>
                    <a:pt x="0" y="1545"/>
                  </a:lnTo>
                  <a:lnTo>
                    <a:pt x="26727" y="1545"/>
                  </a:lnTo>
                  <a:lnTo>
                    <a:pt x="26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31"/>
            <p:cNvSpPr/>
            <p:nvPr/>
          </p:nvSpPr>
          <p:spPr>
            <a:xfrm>
              <a:off x="8385769" y="1977429"/>
              <a:ext cx="222295" cy="45704"/>
            </a:xfrm>
            <a:custGeom>
              <a:avLst/>
              <a:gdLst/>
              <a:ahLst/>
              <a:cxnLst/>
              <a:rect l="l" t="t" r="r" b="b"/>
              <a:pathLst>
                <a:path w="10102" h="2077" extrusionOk="0">
                  <a:moveTo>
                    <a:pt x="0" y="1"/>
                  </a:moveTo>
                  <a:lnTo>
                    <a:pt x="0" y="2076"/>
                  </a:lnTo>
                  <a:lnTo>
                    <a:pt x="10101" y="2076"/>
                  </a:lnTo>
                  <a:lnTo>
                    <a:pt x="10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31"/>
            <p:cNvSpPr/>
            <p:nvPr/>
          </p:nvSpPr>
          <p:spPr>
            <a:xfrm>
              <a:off x="8146333" y="1843331"/>
              <a:ext cx="461731" cy="85467"/>
            </a:xfrm>
            <a:custGeom>
              <a:avLst/>
              <a:gdLst/>
              <a:ahLst/>
              <a:cxnLst/>
              <a:rect l="l" t="t" r="r" b="b"/>
              <a:pathLst>
                <a:path w="20983" h="3884" extrusionOk="0">
                  <a:moveTo>
                    <a:pt x="0" y="0"/>
                  </a:moveTo>
                  <a:lnTo>
                    <a:pt x="0" y="3883"/>
                  </a:lnTo>
                  <a:lnTo>
                    <a:pt x="20982" y="3883"/>
                  </a:lnTo>
                  <a:lnTo>
                    <a:pt x="209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31"/>
            <p:cNvSpPr/>
            <p:nvPr/>
          </p:nvSpPr>
          <p:spPr>
            <a:xfrm>
              <a:off x="4963125" y="3868075"/>
              <a:ext cx="60125" cy="55375"/>
            </a:xfrm>
            <a:custGeom>
              <a:avLst/>
              <a:gdLst/>
              <a:ahLst/>
              <a:cxnLst/>
              <a:rect l="l" t="t" r="r" b="b"/>
              <a:pathLst>
                <a:path w="2405" h="2215" extrusionOk="0">
                  <a:moveTo>
                    <a:pt x="548" y="0"/>
                  </a:moveTo>
                  <a:lnTo>
                    <a:pt x="0" y="2167"/>
                  </a:lnTo>
                  <a:lnTo>
                    <a:pt x="2405" y="2215"/>
                  </a:lnTo>
                  <a:close/>
                </a:path>
              </a:pathLst>
            </a:custGeom>
            <a:solidFill>
              <a:schemeClr val="accent1"/>
            </a:solidFill>
            <a:ln>
              <a:noFill/>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2024850" y="114890"/>
            <a:ext cx="50943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Lược đồ quan hệ </a:t>
            </a:r>
            <a:endParaRPr lang="en-US" altLang="en-GB" b="1">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78812" y="902368"/>
            <a:ext cx="8586375" cy="39177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4" name="Google Shape;864;p39"/>
          <p:cNvPicPr preferRelativeResize="0"/>
          <p:nvPr/>
        </p:nvPicPr>
        <p:blipFill rotWithShape="1">
          <a:blip r:embed="rId1"/>
          <a:srcRect l="38174" r="3898"/>
          <a:stretch>
            <a:fillRect/>
          </a:stretch>
        </p:blipFill>
        <p:spPr>
          <a:xfrm>
            <a:off x="4781148" y="768215"/>
            <a:ext cx="3837600" cy="3726900"/>
          </a:xfrm>
          <a:prstGeom prst="ellipse">
            <a:avLst/>
          </a:prstGeom>
          <a:noFill/>
          <a:ln>
            <a:noFill/>
          </a:ln>
        </p:spPr>
      </p:pic>
      <p:sp>
        <p:nvSpPr>
          <p:cNvPr id="9" name="Google Shape;529;p35"/>
          <p:cNvSpPr txBox="1"/>
          <p:nvPr/>
        </p:nvSpPr>
        <p:spPr>
          <a:xfrm>
            <a:off x="1395994" y="1179333"/>
            <a:ext cx="1917000" cy="119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DM Sans"/>
              <a:buChar char="●"/>
              <a:defRPr sz="1400" b="0" i="0" u="none" strike="noStrike" cap="none">
                <a:solidFill>
                  <a:schemeClr val="accen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accent2"/>
              </a:buClr>
              <a:buSzPts val="1400"/>
              <a:buFont typeface="DM Sans"/>
              <a:buChar char="○"/>
              <a:defRPr sz="1400" b="0" i="0" u="none" strike="noStrike" cap="none">
                <a:solidFill>
                  <a:schemeClr val="accen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accent2"/>
              </a:buClr>
              <a:buSzPts val="1400"/>
              <a:buFont typeface="DM Sans"/>
              <a:buChar char="■"/>
              <a:defRPr sz="1400" b="0" i="0" u="none" strike="noStrike" cap="none">
                <a:solidFill>
                  <a:schemeClr val="accen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accent2"/>
              </a:buClr>
              <a:buSzPts val="1400"/>
              <a:buFont typeface="DM Sans"/>
              <a:buChar char="●"/>
              <a:defRPr sz="1400" b="0" i="0" u="none" strike="noStrike" cap="none">
                <a:solidFill>
                  <a:schemeClr val="accen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accent2"/>
              </a:buClr>
              <a:buSzPts val="1400"/>
              <a:buFont typeface="DM Sans"/>
              <a:buChar char="○"/>
              <a:defRPr sz="1400" b="0" i="0" u="none" strike="noStrike" cap="none">
                <a:solidFill>
                  <a:schemeClr val="accen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accent2"/>
              </a:buClr>
              <a:buSzPts val="1400"/>
              <a:buFont typeface="DM Sans"/>
              <a:buChar char="■"/>
              <a:defRPr sz="1400" b="0" i="0" u="none" strike="noStrike" cap="none">
                <a:solidFill>
                  <a:schemeClr val="accen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accent2"/>
              </a:buClr>
              <a:buSzPts val="1400"/>
              <a:buFont typeface="DM Sans"/>
              <a:buChar char="●"/>
              <a:defRPr sz="1400" b="0" i="0" u="none" strike="noStrike" cap="none">
                <a:solidFill>
                  <a:schemeClr val="accen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accent2"/>
              </a:buClr>
              <a:buSzPts val="1400"/>
              <a:buFont typeface="DM Sans"/>
              <a:buChar char="○"/>
              <a:defRPr sz="1400" b="0" i="0" u="none" strike="noStrike" cap="none">
                <a:solidFill>
                  <a:schemeClr val="accen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accent2"/>
              </a:buClr>
              <a:buSzPts val="1400"/>
              <a:buFont typeface="DM Sans"/>
              <a:buChar char="■"/>
              <a:defRPr sz="1400" b="0" i="0" u="none" strike="noStrike" cap="none">
                <a:solidFill>
                  <a:schemeClr val="accent2"/>
                </a:solidFill>
                <a:latin typeface="DM Sans"/>
                <a:ea typeface="DM Sans"/>
                <a:cs typeface="DM Sans"/>
                <a:sym typeface="DM Sans"/>
              </a:defRPr>
            </a:lvl9pPr>
          </a:lstStyle>
          <a:p>
            <a:pPr marL="0" indent="0">
              <a:buFont typeface="DM Sans"/>
              <a:buNone/>
            </a:pPr>
            <a:r>
              <a:rPr lang="vi-VN" sz="4800" b="1">
                <a:latin typeface="Abril Fatface" panose="02000503000000020003" pitchFamily="2" charset="0"/>
              </a:rPr>
              <a:t>0</a:t>
            </a:r>
            <a:r>
              <a:rPr lang="en-US" altLang="vi-VN" sz="4800" b="1">
                <a:latin typeface="Abril Fatface" panose="02000503000000020003" pitchFamily="2" charset="0"/>
              </a:rPr>
              <a:t>3</a:t>
            </a:r>
            <a:endParaRPr lang="en-US" altLang="vi-VN" sz="4800" b="1">
              <a:latin typeface="Abril Fatface" panose="02000503000000020003" pitchFamily="2" charset="0"/>
            </a:endParaRPr>
          </a:p>
        </p:txBody>
      </p:sp>
      <p:sp>
        <p:nvSpPr>
          <p:cNvPr id="10" name="Google Shape;527;p35"/>
          <p:cNvSpPr txBox="1">
            <a:spLocks noGrp="1"/>
          </p:cNvSpPr>
          <p:nvPr>
            <p:ph type="title"/>
          </p:nvPr>
        </p:nvSpPr>
        <p:spPr>
          <a:xfrm>
            <a:off x="308615" y="2437064"/>
            <a:ext cx="3646351" cy="10032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mj-lt"/>
              </a:rPr>
              <a:t>Giao diện người dùng</a:t>
            </a:r>
            <a:endParaRPr lang="en-GB" b="1">
              <a:latin typeface="Muli" panose="02000503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2024850" y="114890"/>
            <a:ext cx="50943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Giao diện trang chủ </a:t>
            </a:r>
            <a:endParaRPr lang="en-US" altLang="en-GB" b="1">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2166" y="586165"/>
            <a:ext cx="8103220" cy="45573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2024850" y="114890"/>
            <a:ext cx="50943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Giao diện trang chủ </a:t>
            </a:r>
            <a:endParaRPr lang="en-US" altLang="en-GB" b="1">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585" y="642808"/>
            <a:ext cx="7798420" cy="43858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Giao diện trang đăng nhập cho Admin</a:t>
            </a:r>
            <a:endParaRPr lang="en-US" altLang="en-GB" b="1">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9796" y="749629"/>
            <a:ext cx="7575394" cy="42609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Giao diện cá nhân cho Admin</a:t>
            </a:r>
            <a:endParaRPr lang="en-US" altLang="en-GB" b="1">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3219" y="643053"/>
            <a:ext cx="8318810" cy="435315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Giao diện Dashboard </a:t>
            </a:r>
            <a:endParaRPr lang="en-US" altLang="en-GB" b="1">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5882" y="541473"/>
            <a:ext cx="8025161" cy="45141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Quản lý bài viết</a:t>
            </a:r>
            <a:endParaRPr lang="en-US" altLang="en-GB" b="1">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5106" y="540936"/>
            <a:ext cx="8064161" cy="453633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Sửa tin tức</a:t>
            </a:r>
            <a:endParaRPr lang="en-US" altLang="en-GB" b="1">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a:stretch>
            <a:fillRect/>
          </a:stretch>
        </p:blipFill>
        <p:spPr>
          <a:xfrm>
            <a:off x="561278" y="461595"/>
            <a:ext cx="8204967" cy="46156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Thêm tin tức</a:t>
            </a:r>
            <a:endParaRPr lang="en-US" altLang="en-GB" b="1">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5718" y="548192"/>
            <a:ext cx="8051180" cy="45290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5"/>
          <p:cNvSpPr txBox="1">
            <a:spLocks noGrp="1"/>
          </p:cNvSpPr>
          <p:nvPr>
            <p:ph type="title"/>
          </p:nvPr>
        </p:nvSpPr>
        <p:spPr>
          <a:xfrm>
            <a:off x="5497649" y="2303250"/>
            <a:ext cx="3646351" cy="10032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Times New Roman" panose="02020603050405020304" charset="0"/>
                <a:cs typeface="Times New Roman" panose="02020603050405020304" charset="0"/>
              </a:rPr>
              <a:t>Phân tích và </a:t>
            </a:r>
            <a:r>
              <a:rPr lang="en-US" altLang="vi-VN" b="1">
                <a:latin typeface="Times New Roman" panose="02020603050405020304" charset="0"/>
                <a:cs typeface="Times New Roman" panose="02020603050405020304" charset="0"/>
              </a:rPr>
              <a:t>xác định yêu cầu</a:t>
            </a:r>
            <a:endParaRPr lang="en-US" altLang="vi-VN" b="1">
              <a:latin typeface="Times New Roman" panose="02020603050405020304" charset="0"/>
              <a:cs typeface="Times New Roman" panose="02020603050405020304" charset="0"/>
            </a:endParaRPr>
          </a:p>
        </p:txBody>
      </p:sp>
      <p:sp>
        <p:nvSpPr>
          <p:cNvPr id="529" name="Google Shape;529;p35"/>
          <p:cNvSpPr txBox="1">
            <a:spLocks noGrp="1"/>
          </p:cNvSpPr>
          <p:nvPr>
            <p:ph type="title" idx="2"/>
          </p:nvPr>
        </p:nvSpPr>
        <p:spPr>
          <a:xfrm>
            <a:off x="7016208" y="1209071"/>
            <a:ext cx="1917000" cy="119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a:t>
            </a:r>
            <a:r>
              <a:rPr lang="en-US" altLang="en-GB"/>
              <a:t>1</a:t>
            </a:r>
            <a:endParaRPr lang="en-US" altLang="en-GB"/>
          </a:p>
        </p:txBody>
      </p:sp>
      <p:sp>
        <p:nvSpPr>
          <p:cNvPr id="530" name="Google Shape;530;p35"/>
          <p:cNvSpPr/>
          <p:nvPr/>
        </p:nvSpPr>
        <p:spPr>
          <a:xfrm>
            <a:off x="2799780" y="3094209"/>
            <a:ext cx="1179247" cy="1173432"/>
          </a:xfrm>
          <a:custGeom>
            <a:avLst/>
            <a:gdLst/>
            <a:ahLst/>
            <a:cxnLst/>
            <a:rect l="l" t="t" r="r" b="b"/>
            <a:pathLst>
              <a:path w="62868" h="62558" extrusionOk="0">
                <a:moveTo>
                  <a:pt x="9396" y="1"/>
                </a:moveTo>
                <a:cubicBezTo>
                  <a:pt x="6342" y="3"/>
                  <a:pt x="3807" y="2367"/>
                  <a:pt x="3592" y="5415"/>
                </a:cubicBezTo>
                <a:lnTo>
                  <a:pt x="2602" y="19411"/>
                </a:lnTo>
                <a:cubicBezTo>
                  <a:pt x="2569" y="19878"/>
                  <a:pt x="2723" y="20321"/>
                  <a:pt x="3037" y="20655"/>
                </a:cubicBezTo>
                <a:cubicBezTo>
                  <a:pt x="3354" y="20997"/>
                  <a:pt x="3799" y="21191"/>
                  <a:pt x="4266" y="21192"/>
                </a:cubicBezTo>
                <a:cubicBezTo>
                  <a:pt x="4612" y="21191"/>
                  <a:pt x="4950" y="21082"/>
                  <a:pt x="5232" y="20880"/>
                </a:cubicBezTo>
                <a:cubicBezTo>
                  <a:pt x="6700" y="19843"/>
                  <a:pt x="8378" y="19294"/>
                  <a:pt x="10085" y="19294"/>
                </a:cubicBezTo>
                <a:cubicBezTo>
                  <a:pt x="10276" y="19294"/>
                  <a:pt x="10467" y="19300"/>
                  <a:pt x="10656" y="19313"/>
                </a:cubicBezTo>
                <a:cubicBezTo>
                  <a:pt x="11883" y="19400"/>
                  <a:pt x="13054" y="19759"/>
                  <a:pt x="14136" y="20377"/>
                </a:cubicBezTo>
                <a:cubicBezTo>
                  <a:pt x="15185" y="20977"/>
                  <a:pt x="16107" y="21796"/>
                  <a:pt x="16879" y="22811"/>
                </a:cubicBezTo>
                <a:cubicBezTo>
                  <a:pt x="17652" y="23829"/>
                  <a:pt x="18235" y="24994"/>
                  <a:pt x="18608" y="26270"/>
                </a:cubicBezTo>
                <a:cubicBezTo>
                  <a:pt x="18997" y="27595"/>
                  <a:pt x="19143" y="28984"/>
                  <a:pt x="19043" y="30398"/>
                </a:cubicBezTo>
                <a:cubicBezTo>
                  <a:pt x="18854" y="33081"/>
                  <a:pt x="17785" y="35568"/>
                  <a:pt x="16036" y="37401"/>
                </a:cubicBezTo>
                <a:cubicBezTo>
                  <a:pt x="14303" y="39214"/>
                  <a:pt x="12072" y="40214"/>
                  <a:pt x="9753" y="40214"/>
                </a:cubicBezTo>
                <a:cubicBezTo>
                  <a:pt x="9563" y="40214"/>
                  <a:pt x="9371" y="40207"/>
                  <a:pt x="9180" y="40194"/>
                </a:cubicBezTo>
                <a:cubicBezTo>
                  <a:pt x="7271" y="40059"/>
                  <a:pt x="5491" y="39258"/>
                  <a:pt x="4031" y="37879"/>
                </a:cubicBezTo>
                <a:cubicBezTo>
                  <a:pt x="3708" y="37572"/>
                  <a:pt x="3294" y="37418"/>
                  <a:pt x="2878" y="37418"/>
                </a:cubicBezTo>
                <a:cubicBezTo>
                  <a:pt x="2484" y="37418"/>
                  <a:pt x="2090" y="37557"/>
                  <a:pt x="1773" y="37836"/>
                </a:cubicBezTo>
                <a:cubicBezTo>
                  <a:pt x="1446" y="38123"/>
                  <a:pt x="1248" y="38529"/>
                  <a:pt x="1221" y="38963"/>
                </a:cubicBezTo>
                <a:lnTo>
                  <a:pt x="231" y="52961"/>
                </a:lnTo>
                <a:cubicBezTo>
                  <a:pt x="1" y="56170"/>
                  <a:pt x="2419" y="58958"/>
                  <a:pt x="5630" y="59181"/>
                </a:cubicBezTo>
                <a:lnTo>
                  <a:pt x="53176" y="62544"/>
                </a:lnTo>
                <a:cubicBezTo>
                  <a:pt x="53314" y="62553"/>
                  <a:pt x="53454" y="62558"/>
                  <a:pt x="53592" y="62558"/>
                </a:cubicBezTo>
                <a:lnTo>
                  <a:pt x="53591" y="62557"/>
                </a:lnTo>
                <a:cubicBezTo>
                  <a:pt x="56646" y="62553"/>
                  <a:pt x="59181" y="60191"/>
                  <a:pt x="59395" y="57143"/>
                </a:cubicBezTo>
                <a:lnTo>
                  <a:pt x="62758" y="9597"/>
                </a:lnTo>
                <a:cubicBezTo>
                  <a:pt x="62868" y="8055"/>
                  <a:pt x="62361" y="6533"/>
                  <a:pt x="61347" y="5366"/>
                </a:cubicBezTo>
                <a:cubicBezTo>
                  <a:pt x="60335" y="4200"/>
                  <a:pt x="58900" y="3483"/>
                  <a:pt x="57358" y="3375"/>
                </a:cubicBezTo>
                <a:lnTo>
                  <a:pt x="42897" y="2352"/>
                </a:lnTo>
                <a:cubicBezTo>
                  <a:pt x="42854" y="2350"/>
                  <a:pt x="42813" y="2349"/>
                  <a:pt x="42773" y="2349"/>
                </a:cubicBezTo>
                <a:cubicBezTo>
                  <a:pt x="42127" y="2349"/>
                  <a:pt x="41553" y="2714"/>
                  <a:pt x="41273" y="3301"/>
                </a:cubicBezTo>
                <a:cubicBezTo>
                  <a:pt x="40996" y="3876"/>
                  <a:pt x="41077" y="4560"/>
                  <a:pt x="41482" y="5055"/>
                </a:cubicBezTo>
                <a:cubicBezTo>
                  <a:pt x="42170" y="5904"/>
                  <a:pt x="42687" y="6837"/>
                  <a:pt x="43018" y="7827"/>
                </a:cubicBezTo>
                <a:cubicBezTo>
                  <a:pt x="43360" y="8839"/>
                  <a:pt x="43497" y="9909"/>
                  <a:pt x="43421" y="10975"/>
                </a:cubicBezTo>
                <a:cubicBezTo>
                  <a:pt x="43258" y="13275"/>
                  <a:pt x="42121" y="15402"/>
                  <a:pt x="40217" y="16966"/>
                </a:cubicBezTo>
                <a:cubicBezTo>
                  <a:pt x="38313" y="18531"/>
                  <a:pt x="35819" y="19392"/>
                  <a:pt x="33192" y="19392"/>
                </a:cubicBezTo>
                <a:cubicBezTo>
                  <a:pt x="32909" y="19392"/>
                  <a:pt x="32621" y="19382"/>
                  <a:pt x="32336" y="19362"/>
                </a:cubicBezTo>
                <a:cubicBezTo>
                  <a:pt x="30922" y="19262"/>
                  <a:pt x="29567" y="18922"/>
                  <a:pt x="28310" y="18351"/>
                </a:cubicBezTo>
                <a:cubicBezTo>
                  <a:pt x="27099" y="17801"/>
                  <a:pt x="26028" y="17061"/>
                  <a:pt x="25129" y="16152"/>
                </a:cubicBezTo>
                <a:cubicBezTo>
                  <a:pt x="24232" y="15246"/>
                  <a:pt x="23552" y="14216"/>
                  <a:pt x="23105" y="13093"/>
                </a:cubicBezTo>
                <a:cubicBezTo>
                  <a:pt x="22645" y="11935"/>
                  <a:pt x="22456" y="10726"/>
                  <a:pt x="22542" y="9500"/>
                </a:cubicBezTo>
                <a:cubicBezTo>
                  <a:pt x="22617" y="8433"/>
                  <a:pt x="22903" y="7393"/>
                  <a:pt x="23384" y="6439"/>
                </a:cubicBezTo>
                <a:cubicBezTo>
                  <a:pt x="23851" y="5506"/>
                  <a:pt x="24493" y="4656"/>
                  <a:pt x="25296" y="3911"/>
                </a:cubicBezTo>
                <a:cubicBezTo>
                  <a:pt x="25785" y="3455"/>
                  <a:pt x="25952" y="2779"/>
                  <a:pt x="25729" y="2146"/>
                </a:cubicBezTo>
                <a:cubicBezTo>
                  <a:pt x="25504" y="1511"/>
                  <a:pt x="24946" y="1085"/>
                  <a:pt x="24274" y="1038"/>
                </a:cubicBezTo>
                <a:lnTo>
                  <a:pt x="9812" y="15"/>
                </a:lnTo>
                <a:cubicBezTo>
                  <a:pt x="9675" y="5"/>
                  <a:pt x="9534" y="1"/>
                  <a:pt x="9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35"/>
          <p:cNvSpPr/>
          <p:nvPr/>
        </p:nvSpPr>
        <p:spPr>
          <a:xfrm>
            <a:off x="1533420" y="1859402"/>
            <a:ext cx="1226628" cy="1217118"/>
          </a:xfrm>
          <a:custGeom>
            <a:avLst/>
            <a:gdLst/>
            <a:ahLst/>
            <a:cxnLst/>
            <a:rect l="l" t="t" r="r" b="b"/>
            <a:pathLst>
              <a:path w="65394" h="64887" extrusionOk="0">
                <a:moveTo>
                  <a:pt x="12121" y="0"/>
                </a:moveTo>
                <a:cubicBezTo>
                  <a:pt x="9188" y="4"/>
                  <a:pt x="6714" y="2189"/>
                  <a:pt x="6349" y="5099"/>
                </a:cubicBezTo>
                <a:lnTo>
                  <a:pt x="403" y="52392"/>
                </a:lnTo>
                <a:cubicBezTo>
                  <a:pt x="0" y="55584"/>
                  <a:pt x="2264" y="58497"/>
                  <a:pt x="5456" y="58896"/>
                </a:cubicBezTo>
                <a:lnTo>
                  <a:pt x="19906" y="60712"/>
                </a:lnTo>
                <a:cubicBezTo>
                  <a:pt x="19978" y="60722"/>
                  <a:pt x="20052" y="60727"/>
                  <a:pt x="20124" y="60727"/>
                </a:cubicBezTo>
                <a:cubicBezTo>
                  <a:pt x="20749" y="60727"/>
                  <a:pt x="21315" y="60378"/>
                  <a:pt x="21603" y="59809"/>
                </a:cubicBezTo>
                <a:cubicBezTo>
                  <a:pt x="21890" y="59241"/>
                  <a:pt x="21835" y="58594"/>
                  <a:pt x="21458" y="58081"/>
                </a:cubicBezTo>
                <a:cubicBezTo>
                  <a:pt x="20800" y="57187"/>
                  <a:pt x="20322" y="56218"/>
                  <a:pt x="20036" y="55199"/>
                </a:cubicBezTo>
                <a:cubicBezTo>
                  <a:pt x="19432" y="53056"/>
                  <a:pt x="19737" y="50758"/>
                  <a:pt x="20879" y="48848"/>
                </a:cubicBezTo>
                <a:cubicBezTo>
                  <a:pt x="21440" y="47903"/>
                  <a:pt x="22184" y="47066"/>
                  <a:pt x="23092" y="46358"/>
                </a:cubicBezTo>
                <a:cubicBezTo>
                  <a:pt x="24937" y="44919"/>
                  <a:pt x="27325" y="44127"/>
                  <a:pt x="29819" y="44127"/>
                </a:cubicBezTo>
                <a:cubicBezTo>
                  <a:pt x="30320" y="44127"/>
                  <a:pt x="30823" y="44159"/>
                  <a:pt x="31321" y="44222"/>
                </a:cubicBezTo>
                <a:cubicBezTo>
                  <a:pt x="32728" y="44398"/>
                  <a:pt x="34062" y="44811"/>
                  <a:pt x="35286" y="45449"/>
                </a:cubicBezTo>
                <a:cubicBezTo>
                  <a:pt x="36467" y="46065"/>
                  <a:pt x="37495" y="46862"/>
                  <a:pt x="38343" y="47819"/>
                </a:cubicBezTo>
                <a:cubicBezTo>
                  <a:pt x="39189" y="48773"/>
                  <a:pt x="39812" y="49838"/>
                  <a:pt x="40197" y="50983"/>
                </a:cubicBezTo>
                <a:cubicBezTo>
                  <a:pt x="40595" y="52164"/>
                  <a:pt x="40718" y="53383"/>
                  <a:pt x="40565" y="54603"/>
                </a:cubicBezTo>
                <a:cubicBezTo>
                  <a:pt x="40429" y="55677"/>
                  <a:pt x="40080" y="56713"/>
                  <a:pt x="39538" y="57649"/>
                </a:cubicBezTo>
                <a:cubicBezTo>
                  <a:pt x="39009" y="58567"/>
                  <a:pt x="38306" y="59388"/>
                  <a:pt x="37447" y="60090"/>
                </a:cubicBezTo>
                <a:cubicBezTo>
                  <a:pt x="36926" y="60517"/>
                  <a:pt x="36719" y="61184"/>
                  <a:pt x="36905" y="61832"/>
                </a:cubicBezTo>
                <a:cubicBezTo>
                  <a:pt x="37093" y="62484"/>
                  <a:pt x="37627" y="62941"/>
                  <a:pt x="38300" y="63025"/>
                </a:cubicBezTo>
                <a:lnTo>
                  <a:pt x="52750" y="64841"/>
                </a:lnTo>
                <a:cubicBezTo>
                  <a:pt x="52993" y="64872"/>
                  <a:pt x="53238" y="64887"/>
                  <a:pt x="53483" y="64887"/>
                </a:cubicBezTo>
                <a:cubicBezTo>
                  <a:pt x="56416" y="64883"/>
                  <a:pt x="58889" y="62699"/>
                  <a:pt x="59255" y="59789"/>
                </a:cubicBezTo>
                <a:lnTo>
                  <a:pt x="61042" y="45575"/>
                </a:lnTo>
                <a:cubicBezTo>
                  <a:pt x="61102" y="45092"/>
                  <a:pt x="60961" y="44629"/>
                  <a:pt x="60643" y="44269"/>
                </a:cubicBezTo>
                <a:cubicBezTo>
                  <a:pt x="60326" y="43906"/>
                  <a:pt x="59868" y="43698"/>
                  <a:pt x="59386" y="43696"/>
                </a:cubicBezTo>
                <a:cubicBezTo>
                  <a:pt x="59053" y="43696"/>
                  <a:pt x="58727" y="43800"/>
                  <a:pt x="58454" y="43992"/>
                </a:cubicBezTo>
                <a:cubicBezTo>
                  <a:pt x="56981" y="45008"/>
                  <a:pt x="55310" y="45545"/>
                  <a:pt x="53621" y="45545"/>
                </a:cubicBezTo>
                <a:cubicBezTo>
                  <a:pt x="53284" y="45545"/>
                  <a:pt x="52948" y="45524"/>
                  <a:pt x="52615" y="45482"/>
                </a:cubicBezTo>
                <a:cubicBezTo>
                  <a:pt x="51395" y="45329"/>
                  <a:pt x="50246" y="44908"/>
                  <a:pt x="49199" y="44231"/>
                </a:cubicBezTo>
                <a:cubicBezTo>
                  <a:pt x="48184" y="43574"/>
                  <a:pt x="47307" y="42708"/>
                  <a:pt x="46593" y="41652"/>
                </a:cubicBezTo>
                <a:cubicBezTo>
                  <a:pt x="45875" y="40592"/>
                  <a:pt x="45357" y="39400"/>
                  <a:pt x="45053" y="38103"/>
                </a:cubicBezTo>
                <a:cubicBezTo>
                  <a:pt x="44738" y="36759"/>
                  <a:pt x="44668" y="35364"/>
                  <a:pt x="44844" y="33957"/>
                </a:cubicBezTo>
                <a:cubicBezTo>
                  <a:pt x="45168" y="31377"/>
                  <a:pt x="46313" y="29007"/>
                  <a:pt x="48066" y="27286"/>
                </a:cubicBezTo>
                <a:cubicBezTo>
                  <a:pt x="49797" y="25585"/>
                  <a:pt x="51980" y="24650"/>
                  <a:pt x="54215" y="24650"/>
                </a:cubicBezTo>
                <a:cubicBezTo>
                  <a:pt x="55590" y="24650"/>
                  <a:pt x="56941" y="25001"/>
                  <a:pt x="58143" y="25669"/>
                </a:cubicBezTo>
                <a:cubicBezTo>
                  <a:pt x="59024" y="26158"/>
                  <a:pt x="59822" y="26809"/>
                  <a:pt x="60514" y="27603"/>
                </a:cubicBezTo>
                <a:cubicBezTo>
                  <a:pt x="60833" y="27970"/>
                  <a:pt x="61272" y="28171"/>
                  <a:pt x="61750" y="28171"/>
                </a:cubicBezTo>
                <a:cubicBezTo>
                  <a:pt x="62144" y="28171"/>
                  <a:pt x="62526" y="28033"/>
                  <a:pt x="62830" y="27782"/>
                </a:cubicBezTo>
                <a:cubicBezTo>
                  <a:pt x="63153" y="27512"/>
                  <a:pt x="63362" y="27128"/>
                  <a:pt x="63413" y="26709"/>
                </a:cubicBezTo>
                <a:lnTo>
                  <a:pt x="65199" y="12495"/>
                </a:lnTo>
                <a:cubicBezTo>
                  <a:pt x="65393" y="10963"/>
                  <a:pt x="64969" y="9415"/>
                  <a:pt x="64023" y="8195"/>
                </a:cubicBezTo>
                <a:cubicBezTo>
                  <a:pt x="63075" y="6975"/>
                  <a:pt x="61680" y="6182"/>
                  <a:pt x="60148" y="5990"/>
                </a:cubicBezTo>
                <a:lnTo>
                  <a:pt x="12854" y="46"/>
                </a:lnTo>
                <a:cubicBezTo>
                  <a:pt x="12611" y="16"/>
                  <a:pt x="12365" y="0"/>
                  <a:pt x="12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35"/>
          <p:cNvSpPr/>
          <p:nvPr/>
        </p:nvSpPr>
        <p:spPr>
          <a:xfrm>
            <a:off x="2543440" y="2395961"/>
            <a:ext cx="51564" cy="48207"/>
          </a:xfrm>
          <a:custGeom>
            <a:avLst/>
            <a:gdLst/>
            <a:ahLst/>
            <a:cxnLst/>
            <a:rect l="l" t="t" r="r" b="b"/>
            <a:pathLst>
              <a:path w="2749" h="2570" extrusionOk="0">
                <a:moveTo>
                  <a:pt x="1363" y="0"/>
                </a:moveTo>
                <a:cubicBezTo>
                  <a:pt x="954" y="0"/>
                  <a:pt x="562" y="197"/>
                  <a:pt x="317" y="540"/>
                </a:cubicBezTo>
                <a:cubicBezTo>
                  <a:pt x="16" y="964"/>
                  <a:pt x="0" y="1526"/>
                  <a:pt x="276" y="1966"/>
                </a:cubicBezTo>
                <a:cubicBezTo>
                  <a:pt x="514" y="2346"/>
                  <a:pt x="928" y="2569"/>
                  <a:pt x="1365" y="2569"/>
                </a:cubicBezTo>
                <a:cubicBezTo>
                  <a:pt x="1435" y="2569"/>
                  <a:pt x="1506" y="2563"/>
                  <a:pt x="1577" y="2552"/>
                </a:cubicBezTo>
                <a:cubicBezTo>
                  <a:pt x="2277" y="2433"/>
                  <a:pt x="2749" y="1770"/>
                  <a:pt x="2630" y="1070"/>
                </a:cubicBezTo>
                <a:cubicBezTo>
                  <a:pt x="2544" y="558"/>
                  <a:pt x="2158" y="149"/>
                  <a:pt x="1651" y="33"/>
                </a:cubicBezTo>
                <a:cubicBezTo>
                  <a:pt x="1555" y="11"/>
                  <a:pt x="1459" y="0"/>
                  <a:pt x="1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3" name="Google Shape;533;p35"/>
          <p:cNvGrpSpPr/>
          <p:nvPr/>
        </p:nvGrpSpPr>
        <p:grpSpPr>
          <a:xfrm>
            <a:off x="2476823" y="1904814"/>
            <a:ext cx="1462447" cy="1451193"/>
            <a:chOff x="3726600" y="1133825"/>
            <a:chExt cx="1949150" cy="1934150"/>
          </a:xfrm>
        </p:grpSpPr>
        <p:sp>
          <p:nvSpPr>
            <p:cNvPr id="534" name="Google Shape;534;p35"/>
            <p:cNvSpPr/>
            <p:nvPr/>
          </p:nvSpPr>
          <p:spPr>
            <a:xfrm>
              <a:off x="4772325" y="2322350"/>
              <a:ext cx="258475" cy="453125"/>
            </a:xfrm>
            <a:custGeom>
              <a:avLst/>
              <a:gdLst/>
              <a:ahLst/>
              <a:cxnLst/>
              <a:rect l="l" t="t" r="r" b="b"/>
              <a:pathLst>
                <a:path w="10339" h="18125" extrusionOk="0">
                  <a:moveTo>
                    <a:pt x="3934" y="0"/>
                  </a:moveTo>
                  <a:lnTo>
                    <a:pt x="2290" y="13638"/>
                  </a:lnTo>
                  <a:cubicBezTo>
                    <a:pt x="2202" y="14861"/>
                    <a:pt x="1065" y="16677"/>
                    <a:pt x="431" y="17578"/>
                  </a:cubicBezTo>
                  <a:lnTo>
                    <a:pt x="431" y="17578"/>
                  </a:lnTo>
                  <a:cubicBezTo>
                    <a:pt x="3783" y="16294"/>
                    <a:pt x="6919" y="14878"/>
                    <a:pt x="10339" y="13786"/>
                  </a:cubicBezTo>
                  <a:cubicBezTo>
                    <a:pt x="9280" y="11568"/>
                    <a:pt x="4993" y="2218"/>
                    <a:pt x="3934" y="0"/>
                  </a:cubicBezTo>
                  <a:close/>
                  <a:moveTo>
                    <a:pt x="431" y="17578"/>
                  </a:moveTo>
                  <a:lnTo>
                    <a:pt x="431" y="17578"/>
                  </a:lnTo>
                  <a:cubicBezTo>
                    <a:pt x="413" y="17585"/>
                    <a:pt x="396" y="17591"/>
                    <a:pt x="378" y="17598"/>
                  </a:cubicBezTo>
                  <a:cubicBezTo>
                    <a:pt x="104" y="17967"/>
                    <a:pt x="0" y="18125"/>
                    <a:pt x="12" y="18125"/>
                  </a:cubicBezTo>
                  <a:cubicBezTo>
                    <a:pt x="26" y="18125"/>
                    <a:pt x="193" y="17916"/>
                    <a:pt x="431" y="175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35"/>
            <p:cNvSpPr/>
            <p:nvPr/>
          </p:nvSpPr>
          <p:spPr>
            <a:xfrm>
              <a:off x="4718100" y="2626975"/>
              <a:ext cx="337225" cy="222700"/>
            </a:xfrm>
            <a:custGeom>
              <a:avLst/>
              <a:gdLst/>
              <a:ahLst/>
              <a:cxnLst/>
              <a:rect l="l" t="t" r="r" b="b"/>
              <a:pathLst>
                <a:path w="13489" h="8908" extrusionOk="0">
                  <a:moveTo>
                    <a:pt x="11816" y="1"/>
                  </a:moveTo>
                  <a:cubicBezTo>
                    <a:pt x="11201" y="1412"/>
                    <a:pt x="6369" y="3726"/>
                    <a:pt x="3188" y="4483"/>
                  </a:cubicBezTo>
                  <a:cubicBezTo>
                    <a:pt x="3107" y="4533"/>
                    <a:pt x="1475" y="6324"/>
                    <a:pt x="726" y="7150"/>
                  </a:cubicBezTo>
                  <a:cubicBezTo>
                    <a:pt x="1" y="7951"/>
                    <a:pt x="339" y="8907"/>
                    <a:pt x="1077" y="8907"/>
                  </a:cubicBezTo>
                  <a:cubicBezTo>
                    <a:pt x="1180" y="8907"/>
                    <a:pt x="1291" y="8889"/>
                    <a:pt x="1408" y="8848"/>
                  </a:cubicBezTo>
                  <a:lnTo>
                    <a:pt x="9142" y="6179"/>
                  </a:lnTo>
                  <a:cubicBezTo>
                    <a:pt x="9444" y="6075"/>
                    <a:pt x="9677" y="5823"/>
                    <a:pt x="9763" y="5497"/>
                  </a:cubicBezTo>
                  <a:cubicBezTo>
                    <a:pt x="9826" y="5254"/>
                    <a:pt x="9903" y="5005"/>
                    <a:pt x="9976" y="4940"/>
                  </a:cubicBezTo>
                  <a:cubicBezTo>
                    <a:pt x="10065" y="4863"/>
                    <a:pt x="10828" y="4535"/>
                    <a:pt x="11196" y="4407"/>
                  </a:cubicBezTo>
                  <a:cubicBezTo>
                    <a:pt x="11306" y="4567"/>
                    <a:pt x="11462" y="5152"/>
                    <a:pt x="11539" y="5351"/>
                  </a:cubicBezTo>
                  <a:lnTo>
                    <a:pt x="13485" y="4680"/>
                  </a:lnTo>
                  <a:cubicBezTo>
                    <a:pt x="13489" y="4653"/>
                    <a:pt x="12844" y="556"/>
                    <a:pt x="11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5"/>
            <p:cNvSpPr/>
            <p:nvPr/>
          </p:nvSpPr>
          <p:spPr>
            <a:xfrm>
              <a:off x="4558675" y="1688650"/>
              <a:ext cx="431525" cy="974650"/>
            </a:xfrm>
            <a:custGeom>
              <a:avLst/>
              <a:gdLst/>
              <a:ahLst/>
              <a:cxnLst/>
              <a:rect l="l" t="t" r="r" b="b"/>
              <a:pathLst>
                <a:path w="17261" h="38986" extrusionOk="0">
                  <a:moveTo>
                    <a:pt x="11629" y="1"/>
                  </a:moveTo>
                  <a:lnTo>
                    <a:pt x="0" y="822"/>
                  </a:lnTo>
                  <a:cubicBezTo>
                    <a:pt x="0" y="6724"/>
                    <a:pt x="158" y="13902"/>
                    <a:pt x="2190" y="20419"/>
                  </a:cubicBezTo>
                  <a:cubicBezTo>
                    <a:pt x="5329" y="30477"/>
                    <a:pt x="10836" y="38986"/>
                    <a:pt x="10836" y="38986"/>
                  </a:cubicBezTo>
                  <a:lnTo>
                    <a:pt x="17260" y="35652"/>
                  </a:lnTo>
                  <a:cubicBezTo>
                    <a:pt x="17260" y="35652"/>
                    <a:pt x="12388" y="22198"/>
                    <a:pt x="11956" y="19493"/>
                  </a:cubicBezTo>
                  <a:cubicBezTo>
                    <a:pt x="11269" y="15193"/>
                    <a:pt x="11802" y="5055"/>
                    <a:pt x="116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5"/>
            <p:cNvSpPr/>
            <p:nvPr/>
          </p:nvSpPr>
          <p:spPr>
            <a:xfrm>
              <a:off x="5268800" y="2061300"/>
              <a:ext cx="276550" cy="457175"/>
            </a:xfrm>
            <a:custGeom>
              <a:avLst/>
              <a:gdLst/>
              <a:ahLst/>
              <a:cxnLst/>
              <a:rect l="l" t="t" r="r" b="b"/>
              <a:pathLst>
                <a:path w="11062" h="18287" extrusionOk="0">
                  <a:moveTo>
                    <a:pt x="1" y="1"/>
                  </a:moveTo>
                  <a:lnTo>
                    <a:pt x="3532" y="13275"/>
                  </a:lnTo>
                  <a:cubicBezTo>
                    <a:pt x="3905" y="14443"/>
                    <a:pt x="3522" y="16552"/>
                    <a:pt x="3268" y="17623"/>
                  </a:cubicBezTo>
                  <a:lnTo>
                    <a:pt x="3268" y="17623"/>
                  </a:lnTo>
                  <a:cubicBezTo>
                    <a:pt x="5903" y="15187"/>
                    <a:pt x="8292" y="12710"/>
                    <a:pt x="11062" y="10427"/>
                  </a:cubicBezTo>
                  <a:cubicBezTo>
                    <a:pt x="9257" y="8760"/>
                    <a:pt x="1806" y="1667"/>
                    <a:pt x="1" y="1"/>
                  </a:cubicBezTo>
                  <a:close/>
                  <a:moveTo>
                    <a:pt x="3268" y="17623"/>
                  </a:moveTo>
                  <a:lnTo>
                    <a:pt x="3268" y="17623"/>
                  </a:lnTo>
                  <a:cubicBezTo>
                    <a:pt x="3254" y="17636"/>
                    <a:pt x="3240" y="17649"/>
                    <a:pt x="3226" y="17662"/>
                  </a:cubicBezTo>
                  <a:cubicBezTo>
                    <a:pt x="3109" y="18100"/>
                    <a:pt x="3071" y="18286"/>
                    <a:pt x="3081" y="18286"/>
                  </a:cubicBezTo>
                  <a:cubicBezTo>
                    <a:pt x="3093" y="18286"/>
                    <a:pt x="3171" y="18029"/>
                    <a:pt x="3268" y="176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35"/>
            <p:cNvSpPr/>
            <p:nvPr/>
          </p:nvSpPr>
          <p:spPr>
            <a:xfrm>
              <a:off x="5315150" y="2291225"/>
              <a:ext cx="281450" cy="307800"/>
            </a:xfrm>
            <a:custGeom>
              <a:avLst/>
              <a:gdLst/>
              <a:ahLst/>
              <a:cxnLst/>
              <a:rect l="l" t="t" r="r" b="b"/>
              <a:pathLst>
                <a:path w="11258" h="12312" extrusionOk="0">
                  <a:moveTo>
                    <a:pt x="7970" y="1"/>
                  </a:moveTo>
                  <a:cubicBezTo>
                    <a:pt x="7924" y="1539"/>
                    <a:pt x="4295" y="5480"/>
                    <a:pt x="1621" y="7364"/>
                  </a:cubicBezTo>
                  <a:cubicBezTo>
                    <a:pt x="1566" y="7440"/>
                    <a:pt x="714" y="9709"/>
                    <a:pt x="325" y="10755"/>
                  </a:cubicBezTo>
                  <a:cubicBezTo>
                    <a:pt x="1" y="11625"/>
                    <a:pt x="451" y="12311"/>
                    <a:pt x="1019" y="12311"/>
                  </a:cubicBezTo>
                  <a:cubicBezTo>
                    <a:pt x="1204" y="12311"/>
                    <a:pt x="1401" y="12239"/>
                    <a:pt x="1588" y="12077"/>
                  </a:cubicBezTo>
                  <a:lnTo>
                    <a:pt x="7781" y="6730"/>
                  </a:lnTo>
                  <a:cubicBezTo>
                    <a:pt x="8022" y="6521"/>
                    <a:pt x="8144" y="6201"/>
                    <a:pt x="8104" y="5866"/>
                  </a:cubicBezTo>
                  <a:cubicBezTo>
                    <a:pt x="8074" y="5617"/>
                    <a:pt x="8053" y="5357"/>
                    <a:pt x="8096" y="5270"/>
                  </a:cubicBezTo>
                  <a:cubicBezTo>
                    <a:pt x="8150" y="5165"/>
                    <a:pt x="8737" y="4577"/>
                    <a:pt x="9031" y="4323"/>
                  </a:cubicBezTo>
                  <a:cubicBezTo>
                    <a:pt x="9192" y="4431"/>
                    <a:pt x="9555" y="4915"/>
                    <a:pt x="9699" y="5073"/>
                  </a:cubicBezTo>
                  <a:lnTo>
                    <a:pt x="11258" y="3727"/>
                  </a:lnTo>
                  <a:cubicBezTo>
                    <a:pt x="11250" y="3699"/>
                    <a:pt x="9133" y="135"/>
                    <a:pt x="79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35"/>
            <p:cNvSpPr/>
            <p:nvPr/>
          </p:nvSpPr>
          <p:spPr>
            <a:xfrm>
              <a:off x="4824125" y="1450500"/>
              <a:ext cx="585750" cy="942675"/>
            </a:xfrm>
            <a:custGeom>
              <a:avLst/>
              <a:gdLst/>
              <a:ahLst/>
              <a:cxnLst/>
              <a:rect l="l" t="t" r="r" b="b"/>
              <a:pathLst>
                <a:path w="23430" h="37707" extrusionOk="0">
                  <a:moveTo>
                    <a:pt x="11522" y="1"/>
                  </a:moveTo>
                  <a:lnTo>
                    <a:pt x="1" y="863"/>
                  </a:lnTo>
                  <a:cubicBezTo>
                    <a:pt x="1" y="863"/>
                    <a:pt x="207" y="18573"/>
                    <a:pt x="4569" y="24179"/>
                  </a:cubicBezTo>
                  <a:cubicBezTo>
                    <a:pt x="10314" y="31564"/>
                    <a:pt x="21320" y="37707"/>
                    <a:pt x="21320" y="37707"/>
                  </a:cubicBezTo>
                  <a:lnTo>
                    <a:pt x="23430" y="29860"/>
                  </a:lnTo>
                  <a:cubicBezTo>
                    <a:pt x="23430" y="29860"/>
                    <a:pt x="15592" y="23153"/>
                    <a:pt x="13178" y="18680"/>
                  </a:cubicBezTo>
                  <a:cubicBezTo>
                    <a:pt x="11129" y="14889"/>
                    <a:pt x="11522" y="1"/>
                    <a:pt x="115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35"/>
            <p:cNvSpPr/>
            <p:nvPr/>
          </p:nvSpPr>
          <p:spPr>
            <a:xfrm>
              <a:off x="4523900" y="1139375"/>
              <a:ext cx="766925" cy="804975"/>
            </a:xfrm>
            <a:custGeom>
              <a:avLst/>
              <a:gdLst/>
              <a:ahLst/>
              <a:cxnLst/>
              <a:rect l="l" t="t" r="r" b="b"/>
              <a:pathLst>
                <a:path w="30677" h="32199" extrusionOk="0">
                  <a:moveTo>
                    <a:pt x="22922" y="0"/>
                  </a:moveTo>
                  <a:lnTo>
                    <a:pt x="6142" y="1609"/>
                  </a:lnTo>
                  <a:cubicBezTo>
                    <a:pt x="4084" y="5133"/>
                    <a:pt x="429" y="10486"/>
                    <a:pt x="1" y="31081"/>
                  </a:cubicBezTo>
                  <a:cubicBezTo>
                    <a:pt x="1" y="31081"/>
                    <a:pt x="7341" y="32198"/>
                    <a:pt x="14380" y="32198"/>
                  </a:cubicBezTo>
                  <a:cubicBezTo>
                    <a:pt x="21419" y="32198"/>
                    <a:pt x="30042" y="29933"/>
                    <a:pt x="30042" y="29933"/>
                  </a:cubicBezTo>
                  <a:cubicBezTo>
                    <a:pt x="30042" y="29933"/>
                    <a:pt x="30676" y="5985"/>
                    <a:pt x="22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5"/>
            <p:cNvSpPr/>
            <p:nvPr/>
          </p:nvSpPr>
          <p:spPr>
            <a:xfrm>
              <a:off x="3726600" y="1133825"/>
              <a:ext cx="1922100" cy="1934150"/>
            </a:xfrm>
            <a:custGeom>
              <a:avLst/>
              <a:gdLst/>
              <a:ahLst/>
              <a:cxnLst/>
              <a:rect l="l" t="t" r="r" b="b"/>
              <a:pathLst>
                <a:path w="76884" h="77366" extrusionOk="0">
                  <a:moveTo>
                    <a:pt x="23359" y="0"/>
                  </a:moveTo>
                  <a:cubicBezTo>
                    <a:pt x="20167" y="0"/>
                    <a:pt x="17570" y="2571"/>
                    <a:pt x="17537" y="5763"/>
                  </a:cubicBezTo>
                  <a:lnTo>
                    <a:pt x="17390" y="19871"/>
                  </a:lnTo>
                  <a:cubicBezTo>
                    <a:pt x="17390" y="20142"/>
                    <a:pt x="17277" y="20400"/>
                    <a:pt x="17080" y="20585"/>
                  </a:cubicBezTo>
                  <a:cubicBezTo>
                    <a:pt x="16891" y="20761"/>
                    <a:pt x="16644" y="20860"/>
                    <a:pt x="16387" y="20862"/>
                  </a:cubicBezTo>
                  <a:cubicBezTo>
                    <a:pt x="16155" y="20861"/>
                    <a:pt x="15932" y="20777"/>
                    <a:pt x="15759" y="20625"/>
                  </a:cubicBezTo>
                  <a:cubicBezTo>
                    <a:pt x="14940" y="19922"/>
                    <a:pt x="14036" y="19373"/>
                    <a:pt x="13070" y="18993"/>
                  </a:cubicBezTo>
                  <a:cubicBezTo>
                    <a:pt x="12076" y="18600"/>
                    <a:pt x="11017" y="18393"/>
                    <a:pt x="9949" y="18381"/>
                  </a:cubicBezTo>
                  <a:lnTo>
                    <a:pt x="9857" y="18381"/>
                  </a:lnTo>
                  <a:cubicBezTo>
                    <a:pt x="8536" y="18381"/>
                    <a:pt x="7253" y="18674"/>
                    <a:pt x="6044" y="19251"/>
                  </a:cubicBezTo>
                  <a:cubicBezTo>
                    <a:pt x="4878" y="19808"/>
                    <a:pt x="3830" y="20605"/>
                    <a:pt x="2928" y="21620"/>
                  </a:cubicBezTo>
                  <a:cubicBezTo>
                    <a:pt x="2028" y="22632"/>
                    <a:pt x="1319" y="23812"/>
                    <a:pt x="819" y="25125"/>
                  </a:cubicBezTo>
                  <a:cubicBezTo>
                    <a:pt x="302" y="26482"/>
                    <a:pt x="32" y="27925"/>
                    <a:pt x="17" y="29414"/>
                  </a:cubicBezTo>
                  <a:cubicBezTo>
                    <a:pt x="1" y="30913"/>
                    <a:pt x="244" y="32369"/>
                    <a:pt x="737" y="33744"/>
                  </a:cubicBezTo>
                  <a:cubicBezTo>
                    <a:pt x="1215" y="35074"/>
                    <a:pt x="1907" y="36270"/>
                    <a:pt x="2795" y="37302"/>
                  </a:cubicBezTo>
                  <a:cubicBezTo>
                    <a:pt x="3685" y="38338"/>
                    <a:pt x="4727" y="39155"/>
                    <a:pt x="5890" y="39730"/>
                  </a:cubicBezTo>
                  <a:cubicBezTo>
                    <a:pt x="7099" y="40329"/>
                    <a:pt x="8386" y="40639"/>
                    <a:pt x="9718" y="40652"/>
                  </a:cubicBezTo>
                  <a:lnTo>
                    <a:pt x="9809" y="40652"/>
                  </a:lnTo>
                  <a:cubicBezTo>
                    <a:pt x="10861" y="40652"/>
                    <a:pt x="11906" y="40463"/>
                    <a:pt x="12891" y="40091"/>
                  </a:cubicBezTo>
                  <a:cubicBezTo>
                    <a:pt x="13850" y="39733"/>
                    <a:pt x="14752" y="39207"/>
                    <a:pt x="15572" y="38531"/>
                  </a:cubicBezTo>
                  <a:cubicBezTo>
                    <a:pt x="15743" y="38387"/>
                    <a:pt x="15961" y="38308"/>
                    <a:pt x="16186" y="38307"/>
                  </a:cubicBezTo>
                  <a:cubicBezTo>
                    <a:pt x="16456" y="38308"/>
                    <a:pt x="16715" y="38418"/>
                    <a:pt x="16905" y="38610"/>
                  </a:cubicBezTo>
                  <a:cubicBezTo>
                    <a:pt x="17092" y="38798"/>
                    <a:pt x="17194" y="39054"/>
                    <a:pt x="17188" y="39319"/>
                  </a:cubicBezTo>
                  <a:lnTo>
                    <a:pt x="17042" y="53427"/>
                  </a:lnTo>
                  <a:cubicBezTo>
                    <a:pt x="17005" y="56644"/>
                    <a:pt x="19588" y="59280"/>
                    <a:pt x="22805" y="59310"/>
                  </a:cubicBezTo>
                  <a:lnTo>
                    <a:pt x="37386" y="59461"/>
                  </a:lnTo>
                  <a:cubicBezTo>
                    <a:pt x="37871" y="59467"/>
                    <a:pt x="38174" y="59782"/>
                    <a:pt x="38296" y="60076"/>
                  </a:cubicBezTo>
                  <a:cubicBezTo>
                    <a:pt x="38417" y="60367"/>
                    <a:pt x="38428" y="60801"/>
                    <a:pt x="38093" y="61145"/>
                  </a:cubicBezTo>
                  <a:cubicBezTo>
                    <a:pt x="37259" y="62001"/>
                    <a:pt x="36605" y="62967"/>
                    <a:pt x="36150" y="64016"/>
                  </a:cubicBezTo>
                  <a:cubicBezTo>
                    <a:pt x="35678" y="65094"/>
                    <a:pt x="35430" y="66255"/>
                    <a:pt x="35418" y="67432"/>
                  </a:cubicBezTo>
                  <a:cubicBezTo>
                    <a:pt x="35405" y="68762"/>
                    <a:pt x="35687" y="70057"/>
                    <a:pt x="36260" y="71276"/>
                  </a:cubicBezTo>
                  <a:cubicBezTo>
                    <a:pt x="36813" y="72453"/>
                    <a:pt x="37607" y="73511"/>
                    <a:pt x="38623" y="74423"/>
                  </a:cubicBezTo>
                  <a:cubicBezTo>
                    <a:pt x="39637" y="75330"/>
                    <a:pt x="40820" y="76047"/>
                    <a:pt x="42140" y="76554"/>
                  </a:cubicBezTo>
                  <a:cubicBezTo>
                    <a:pt x="43503" y="77075"/>
                    <a:pt x="44954" y="77348"/>
                    <a:pt x="46452" y="77364"/>
                  </a:cubicBezTo>
                  <a:cubicBezTo>
                    <a:pt x="46497" y="77365"/>
                    <a:pt x="46541" y="77365"/>
                    <a:pt x="46586" y="77365"/>
                  </a:cubicBezTo>
                  <a:cubicBezTo>
                    <a:pt x="48070" y="77365"/>
                    <a:pt x="49510" y="77112"/>
                    <a:pt x="50868" y="76613"/>
                  </a:cubicBezTo>
                  <a:cubicBezTo>
                    <a:pt x="52183" y="76128"/>
                    <a:pt x="53367" y="75434"/>
                    <a:pt x="54384" y="74549"/>
                  </a:cubicBezTo>
                  <a:cubicBezTo>
                    <a:pt x="55407" y="73660"/>
                    <a:pt x="56213" y="72622"/>
                    <a:pt x="56780" y="71465"/>
                  </a:cubicBezTo>
                  <a:cubicBezTo>
                    <a:pt x="57370" y="70264"/>
                    <a:pt x="57676" y="68985"/>
                    <a:pt x="57690" y="67664"/>
                  </a:cubicBezTo>
                  <a:cubicBezTo>
                    <a:pt x="57702" y="66489"/>
                    <a:pt x="57478" y="65322"/>
                    <a:pt x="57030" y="64234"/>
                  </a:cubicBezTo>
                  <a:cubicBezTo>
                    <a:pt x="56597" y="63176"/>
                    <a:pt x="55962" y="62197"/>
                    <a:pt x="55147" y="61323"/>
                  </a:cubicBezTo>
                  <a:cubicBezTo>
                    <a:pt x="54870" y="61027"/>
                    <a:pt x="54802" y="60627"/>
                    <a:pt x="54963" y="60254"/>
                  </a:cubicBezTo>
                  <a:cubicBezTo>
                    <a:pt x="55088" y="59964"/>
                    <a:pt x="55395" y="59654"/>
                    <a:pt x="55876" y="59654"/>
                  </a:cubicBezTo>
                  <a:lnTo>
                    <a:pt x="55888" y="59654"/>
                  </a:lnTo>
                  <a:lnTo>
                    <a:pt x="70469" y="59805"/>
                  </a:lnTo>
                  <a:lnTo>
                    <a:pt x="70531" y="59805"/>
                  </a:lnTo>
                  <a:cubicBezTo>
                    <a:pt x="73723" y="59805"/>
                    <a:pt x="76320" y="57234"/>
                    <a:pt x="76353" y="54042"/>
                  </a:cubicBezTo>
                  <a:lnTo>
                    <a:pt x="76847" y="6379"/>
                  </a:lnTo>
                  <a:cubicBezTo>
                    <a:pt x="76884" y="3162"/>
                    <a:pt x="74302" y="526"/>
                    <a:pt x="71084" y="495"/>
                  </a:cubicBezTo>
                  <a:lnTo>
                    <a:pt x="23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5"/>
            <p:cNvSpPr/>
            <p:nvPr/>
          </p:nvSpPr>
          <p:spPr>
            <a:xfrm>
              <a:off x="4329875" y="1197350"/>
              <a:ext cx="68750" cy="64250"/>
            </a:xfrm>
            <a:custGeom>
              <a:avLst/>
              <a:gdLst/>
              <a:ahLst/>
              <a:cxnLst/>
              <a:rect l="l" t="t" r="r" b="b"/>
              <a:pathLst>
                <a:path w="2750" h="2570" extrusionOk="0">
                  <a:moveTo>
                    <a:pt x="1365" y="1"/>
                  </a:moveTo>
                  <a:cubicBezTo>
                    <a:pt x="955" y="1"/>
                    <a:pt x="562" y="197"/>
                    <a:pt x="318" y="540"/>
                  </a:cubicBezTo>
                  <a:cubicBezTo>
                    <a:pt x="17" y="964"/>
                    <a:pt x="0" y="1527"/>
                    <a:pt x="276" y="1967"/>
                  </a:cubicBezTo>
                  <a:cubicBezTo>
                    <a:pt x="513" y="2346"/>
                    <a:pt x="927" y="2569"/>
                    <a:pt x="1364" y="2569"/>
                  </a:cubicBezTo>
                  <a:cubicBezTo>
                    <a:pt x="1435" y="2569"/>
                    <a:pt x="1507" y="2564"/>
                    <a:pt x="1578" y="2551"/>
                  </a:cubicBezTo>
                  <a:cubicBezTo>
                    <a:pt x="2278" y="2433"/>
                    <a:pt x="2750" y="1770"/>
                    <a:pt x="2631" y="1072"/>
                  </a:cubicBezTo>
                  <a:cubicBezTo>
                    <a:pt x="2545" y="560"/>
                    <a:pt x="2157" y="149"/>
                    <a:pt x="1652"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5"/>
            <p:cNvSpPr/>
            <p:nvPr/>
          </p:nvSpPr>
          <p:spPr>
            <a:xfrm>
              <a:off x="4628500" y="1146975"/>
              <a:ext cx="68725" cy="64250"/>
            </a:xfrm>
            <a:custGeom>
              <a:avLst/>
              <a:gdLst/>
              <a:ahLst/>
              <a:cxnLst/>
              <a:rect l="l" t="t" r="r" b="b"/>
              <a:pathLst>
                <a:path w="2749" h="2570" extrusionOk="0">
                  <a:moveTo>
                    <a:pt x="1363" y="1"/>
                  </a:moveTo>
                  <a:cubicBezTo>
                    <a:pt x="954" y="1"/>
                    <a:pt x="562" y="198"/>
                    <a:pt x="318" y="541"/>
                  </a:cubicBezTo>
                  <a:cubicBezTo>
                    <a:pt x="16" y="965"/>
                    <a:pt x="0" y="1527"/>
                    <a:pt x="276" y="1967"/>
                  </a:cubicBezTo>
                  <a:cubicBezTo>
                    <a:pt x="513" y="2347"/>
                    <a:pt x="927" y="2570"/>
                    <a:pt x="1366" y="2570"/>
                  </a:cubicBezTo>
                  <a:cubicBezTo>
                    <a:pt x="1436" y="2570"/>
                    <a:pt x="1507" y="2564"/>
                    <a:pt x="1578" y="2552"/>
                  </a:cubicBezTo>
                  <a:cubicBezTo>
                    <a:pt x="2277" y="2434"/>
                    <a:pt x="2748" y="1771"/>
                    <a:pt x="2630" y="1071"/>
                  </a:cubicBezTo>
                  <a:cubicBezTo>
                    <a:pt x="2543" y="559"/>
                    <a:pt x="2157" y="149"/>
                    <a:pt x="1651" y="34"/>
                  </a:cubicBezTo>
                  <a:cubicBezTo>
                    <a:pt x="1555" y="12"/>
                    <a:pt x="1458"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35"/>
            <p:cNvSpPr/>
            <p:nvPr/>
          </p:nvSpPr>
          <p:spPr>
            <a:xfrm>
              <a:off x="4371225" y="1442500"/>
              <a:ext cx="68725" cy="64250"/>
            </a:xfrm>
            <a:custGeom>
              <a:avLst/>
              <a:gdLst/>
              <a:ahLst/>
              <a:cxnLst/>
              <a:rect l="l" t="t" r="r" b="b"/>
              <a:pathLst>
                <a:path w="2749" h="2570" extrusionOk="0">
                  <a:moveTo>
                    <a:pt x="1365" y="1"/>
                  </a:moveTo>
                  <a:cubicBezTo>
                    <a:pt x="955" y="1"/>
                    <a:pt x="562" y="197"/>
                    <a:pt x="318" y="541"/>
                  </a:cubicBezTo>
                  <a:cubicBezTo>
                    <a:pt x="18" y="964"/>
                    <a:pt x="1" y="1527"/>
                    <a:pt x="276" y="1967"/>
                  </a:cubicBezTo>
                  <a:cubicBezTo>
                    <a:pt x="513" y="2346"/>
                    <a:pt x="928" y="2569"/>
                    <a:pt x="1365" y="2569"/>
                  </a:cubicBezTo>
                  <a:cubicBezTo>
                    <a:pt x="1436" y="2569"/>
                    <a:pt x="1507" y="2564"/>
                    <a:pt x="1579" y="2551"/>
                  </a:cubicBezTo>
                  <a:cubicBezTo>
                    <a:pt x="2277" y="2433"/>
                    <a:pt x="2749" y="1772"/>
                    <a:pt x="2631" y="1072"/>
                  </a:cubicBezTo>
                  <a:cubicBezTo>
                    <a:pt x="2545" y="560"/>
                    <a:pt x="2158" y="150"/>
                    <a:pt x="1652" y="33"/>
                  </a:cubicBezTo>
                  <a:cubicBezTo>
                    <a:pt x="1557" y="11"/>
                    <a:pt x="1461"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35"/>
            <p:cNvSpPr/>
            <p:nvPr/>
          </p:nvSpPr>
          <p:spPr>
            <a:xfrm>
              <a:off x="4669850" y="1392150"/>
              <a:ext cx="68725" cy="64250"/>
            </a:xfrm>
            <a:custGeom>
              <a:avLst/>
              <a:gdLst/>
              <a:ahLst/>
              <a:cxnLst/>
              <a:rect l="l" t="t" r="r" b="b"/>
              <a:pathLst>
                <a:path w="2749" h="2570" extrusionOk="0">
                  <a:moveTo>
                    <a:pt x="1365" y="0"/>
                  </a:moveTo>
                  <a:cubicBezTo>
                    <a:pt x="955" y="0"/>
                    <a:pt x="562" y="196"/>
                    <a:pt x="318" y="540"/>
                  </a:cubicBezTo>
                  <a:cubicBezTo>
                    <a:pt x="16" y="964"/>
                    <a:pt x="0" y="1527"/>
                    <a:pt x="276" y="1967"/>
                  </a:cubicBezTo>
                  <a:cubicBezTo>
                    <a:pt x="513" y="2345"/>
                    <a:pt x="927" y="2569"/>
                    <a:pt x="1363" y="2569"/>
                  </a:cubicBezTo>
                  <a:cubicBezTo>
                    <a:pt x="1434" y="2569"/>
                    <a:pt x="1506" y="2563"/>
                    <a:pt x="1577" y="2551"/>
                  </a:cubicBezTo>
                  <a:cubicBezTo>
                    <a:pt x="2277" y="2433"/>
                    <a:pt x="2749" y="1770"/>
                    <a:pt x="2631" y="1071"/>
                  </a:cubicBezTo>
                  <a:cubicBezTo>
                    <a:pt x="2544" y="559"/>
                    <a:pt x="2158" y="148"/>
                    <a:pt x="1651" y="33"/>
                  </a:cubicBezTo>
                  <a:cubicBezTo>
                    <a:pt x="1556"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35"/>
            <p:cNvSpPr/>
            <p:nvPr/>
          </p:nvSpPr>
          <p:spPr>
            <a:xfrm>
              <a:off x="4968475" y="1341775"/>
              <a:ext cx="68725" cy="64225"/>
            </a:xfrm>
            <a:custGeom>
              <a:avLst/>
              <a:gdLst/>
              <a:ahLst/>
              <a:cxnLst/>
              <a:rect l="l" t="t" r="r" b="b"/>
              <a:pathLst>
                <a:path w="2749" h="2569" extrusionOk="0">
                  <a:moveTo>
                    <a:pt x="1364" y="1"/>
                  </a:moveTo>
                  <a:cubicBezTo>
                    <a:pt x="954" y="1"/>
                    <a:pt x="562" y="198"/>
                    <a:pt x="318" y="540"/>
                  </a:cubicBezTo>
                  <a:cubicBezTo>
                    <a:pt x="18" y="963"/>
                    <a:pt x="0" y="1526"/>
                    <a:pt x="276" y="1966"/>
                  </a:cubicBezTo>
                  <a:cubicBezTo>
                    <a:pt x="513" y="2345"/>
                    <a:pt x="927" y="2569"/>
                    <a:pt x="1364" y="2569"/>
                  </a:cubicBezTo>
                  <a:cubicBezTo>
                    <a:pt x="1435" y="2569"/>
                    <a:pt x="1507" y="2563"/>
                    <a:pt x="1579" y="2551"/>
                  </a:cubicBezTo>
                  <a:cubicBezTo>
                    <a:pt x="2277" y="2432"/>
                    <a:pt x="2749" y="1771"/>
                    <a:pt x="2631" y="1071"/>
                  </a:cubicBezTo>
                  <a:cubicBezTo>
                    <a:pt x="2545" y="559"/>
                    <a:pt x="2158" y="149"/>
                    <a:pt x="1652" y="34"/>
                  </a:cubicBezTo>
                  <a:cubicBezTo>
                    <a:pt x="1556" y="11"/>
                    <a:pt x="1460"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35"/>
            <p:cNvSpPr/>
            <p:nvPr/>
          </p:nvSpPr>
          <p:spPr>
            <a:xfrm>
              <a:off x="5267075" y="1291400"/>
              <a:ext cx="68725" cy="64250"/>
            </a:xfrm>
            <a:custGeom>
              <a:avLst/>
              <a:gdLst/>
              <a:ahLst/>
              <a:cxnLst/>
              <a:rect l="l" t="t" r="r" b="b"/>
              <a:pathLst>
                <a:path w="2749" h="2570" extrusionOk="0">
                  <a:moveTo>
                    <a:pt x="1365" y="1"/>
                  </a:moveTo>
                  <a:cubicBezTo>
                    <a:pt x="955" y="1"/>
                    <a:pt x="562" y="197"/>
                    <a:pt x="318" y="541"/>
                  </a:cubicBezTo>
                  <a:cubicBezTo>
                    <a:pt x="17" y="964"/>
                    <a:pt x="0" y="1527"/>
                    <a:pt x="276" y="1967"/>
                  </a:cubicBezTo>
                  <a:cubicBezTo>
                    <a:pt x="513" y="2346"/>
                    <a:pt x="926" y="2569"/>
                    <a:pt x="1364" y="2569"/>
                  </a:cubicBezTo>
                  <a:cubicBezTo>
                    <a:pt x="1435" y="2569"/>
                    <a:pt x="1507" y="2564"/>
                    <a:pt x="1578" y="2551"/>
                  </a:cubicBezTo>
                  <a:cubicBezTo>
                    <a:pt x="2277" y="2433"/>
                    <a:pt x="2748" y="1770"/>
                    <a:pt x="2630" y="1072"/>
                  </a:cubicBezTo>
                  <a:cubicBezTo>
                    <a:pt x="2545" y="559"/>
                    <a:pt x="2158" y="150"/>
                    <a:pt x="1652"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35"/>
            <p:cNvSpPr/>
            <p:nvPr/>
          </p:nvSpPr>
          <p:spPr>
            <a:xfrm>
              <a:off x="4113975" y="1738050"/>
              <a:ext cx="68750" cy="64250"/>
            </a:xfrm>
            <a:custGeom>
              <a:avLst/>
              <a:gdLst/>
              <a:ahLst/>
              <a:cxnLst/>
              <a:rect l="l" t="t" r="r" b="b"/>
              <a:pathLst>
                <a:path w="2750" h="2570" extrusionOk="0">
                  <a:moveTo>
                    <a:pt x="1365" y="0"/>
                  </a:moveTo>
                  <a:cubicBezTo>
                    <a:pt x="955" y="0"/>
                    <a:pt x="562" y="197"/>
                    <a:pt x="318" y="541"/>
                  </a:cubicBezTo>
                  <a:cubicBezTo>
                    <a:pt x="17" y="964"/>
                    <a:pt x="0" y="1527"/>
                    <a:pt x="276" y="1967"/>
                  </a:cubicBezTo>
                  <a:cubicBezTo>
                    <a:pt x="513" y="2345"/>
                    <a:pt x="927" y="2569"/>
                    <a:pt x="1364" y="2569"/>
                  </a:cubicBezTo>
                  <a:cubicBezTo>
                    <a:pt x="1435" y="2569"/>
                    <a:pt x="1507" y="2563"/>
                    <a:pt x="1578" y="2551"/>
                  </a:cubicBezTo>
                  <a:cubicBezTo>
                    <a:pt x="2277" y="2433"/>
                    <a:pt x="2750" y="1771"/>
                    <a:pt x="2631" y="1071"/>
                  </a:cubicBezTo>
                  <a:cubicBezTo>
                    <a:pt x="2545" y="559"/>
                    <a:pt x="2157" y="149"/>
                    <a:pt x="1652" y="33"/>
                  </a:cubicBezTo>
                  <a:cubicBezTo>
                    <a:pt x="1556"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35"/>
            <p:cNvSpPr/>
            <p:nvPr/>
          </p:nvSpPr>
          <p:spPr>
            <a:xfrm>
              <a:off x="4412575" y="1687675"/>
              <a:ext cx="68750" cy="64250"/>
            </a:xfrm>
            <a:custGeom>
              <a:avLst/>
              <a:gdLst/>
              <a:ahLst/>
              <a:cxnLst/>
              <a:rect l="l" t="t" r="r" b="b"/>
              <a:pathLst>
                <a:path w="2750" h="2570" extrusionOk="0">
                  <a:moveTo>
                    <a:pt x="1365" y="0"/>
                  </a:moveTo>
                  <a:cubicBezTo>
                    <a:pt x="955" y="0"/>
                    <a:pt x="563" y="197"/>
                    <a:pt x="319" y="540"/>
                  </a:cubicBezTo>
                  <a:cubicBezTo>
                    <a:pt x="17" y="964"/>
                    <a:pt x="1" y="1526"/>
                    <a:pt x="277" y="1966"/>
                  </a:cubicBezTo>
                  <a:cubicBezTo>
                    <a:pt x="514" y="2346"/>
                    <a:pt x="928" y="2569"/>
                    <a:pt x="1366" y="2569"/>
                  </a:cubicBezTo>
                  <a:cubicBezTo>
                    <a:pt x="1436" y="2569"/>
                    <a:pt x="1507" y="2564"/>
                    <a:pt x="1578" y="2552"/>
                  </a:cubicBezTo>
                  <a:cubicBezTo>
                    <a:pt x="2278" y="2434"/>
                    <a:pt x="2749" y="1771"/>
                    <a:pt x="2631" y="1071"/>
                  </a:cubicBezTo>
                  <a:cubicBezTo>
                    <a:pt x="2544" y="559"/>
                    <a:pt x="2158" y="149"/>
                    <a:pt x="1653" y="33"/>
                  </a:cubicBezTo>
                  <a:cubicBezTo>
                    <a:pt x="1557"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35"/>
            <p:cNvSpPr/>
            <p:nvPr/>
          </p:nvSpPr>
          <p:spPr>
            <a:xfrm>
              <a:off x="4711175" y="1637300"/>
              <a:ext cx="68775" cy="64250"/>
            </a:xfrm>
            <a:custGeom>
              <a:avLst/>
              <a:gdLst/>
              <a:ahLst/>
              <a:cxnLst/>
              <a:rect l="l" t="t" r="r" b="b"/>
              <a:pathLst>
                <a:path w="2751" h="2570" extrusionOk="0">
                  <a:moveTo>
                    <a:pt x="1366" y="0"/>
                  </a:moveTo>
                  <a:cubicBezTo>
                    <a:pt x="956" y="0"/>
                    <a:pt x="564" y="197"/>
                    <a:pt x="318" y="541"/>
                  </a:cubicBezTo>
                  <a:cubicBezTo>
                    <a:pt x="18" y="964"/>
                    <a:pt x="1" y="1527"/>
                    <a:pt x="278" y="1967"/>
                  </a:cubicBezTo>
                  <a:cubicBezTo>
                    <a:pt x="515" y="2345"/>
                    <a:pt x="928" y="2569"/>
                    <a:pt x="1365" y="2569"/>
                  </a:cubicBezTo>
                  <a:cubicBezTo>
                    <a:pt x="1436" y="2569"/>
                    <a:pt x="1507" y="2563"/>
                    <a:pt x="1579" y="2551"/>
                  </a:cubicBezTo>
                  <a:cubicBezTo>
                    <a:pt x="2279" y="2433"/>
                    <a:pt x="2750" y="1771"/>
                    <a:pt x="2632" y="1071"/>
                  </a:cubicBezTo>
                  <a:cubicBezTo>
                    <a:pt x="2545" y="559"/>
                    <a:pt x="2159" y="150"/>
                    <a:pt x="1652" y="33"/>
                  </a:cubicBezTo>
                  <a:cubicBezTo>
                    <a:pt x="1557" y="11"/>
                    <a:pt x="1461" y="0"/>
                    <a:pt x="1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35"/>
            <p:cNvSpPr/>
            <p:nvPr/>
          </p:nvSpPr>
          <p:spPr>
            <a:xfrm>
              <a:off x="5009800" y="1586925"/>
              <a:ext cx="68725" cy="64250"/>
            </a:xfrm>
            <a:custGeom>
              <a:avLst/>
              <a:gdLst/>
              <a:ahLst/>
              <a:cxnLst/>
              <a:rect l="l" t="t" r="r" b="b"/>
              <a:pathLst>
                <a:path w="2749" h="2570" extrusionOk="0">
                  <a:moveTo>
                    <a:pt x="1364" y="1"/>
                  </a:moveTo>
                  <a:cubicBezTo>
                    <a:pt x="954" y="1"/>
                    <a:pt x="562" y="198"/>
                    <a:pt x="318" y="540"/>
                  </a:cubicBezTo>
                  <a:cubicBezTo>
                    <a:pt x="18" y="964"/>
                    <a:pt x="1" y="1526"/>
                    <a:pt x="276" y="1968"/>
                  </a:cubicBezTo>
                  <a:cubicBezTo>
                    <a:pt x="514" y="2346"/>
                    <a:pt x="928" y="2570"/>
                    <a:pt x="1365" y="2570"/>
                  </a:cubicBezTo>
                  <a:cubicBezTo>
                    <a:pt x="1436" y="2570"/>
                    <a:pt x="1507" y="2564"/>
                    <a:pt x="1579" y="2552"/>
                  </a:cubicBezTo>
                  <a:cubicBezTo>
                    <a:pt x="2277" y="2434"/>
                    <a:pt x="2749" y="1771"/>
                    <a:pt x="2632" y="1072"/>
                  </a:cubicBezTo>
                  <a:cubicBezTo>
                    <a:pt x="2545" y="560"/>
                    <a:pt x="2158" y="149"/>
                    <a:pt x="1652" y="34"/>
                  </a:cubicBezTo>
                  <a:cubicBezTo>
                    <a:pt x="1557" y="11"/>
                    <a:pt x="1460"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35"/>
            <p:cNvSpPr/>
            <p:nvPr/>
          </p:nvSpPr>
          <p:spPr>
            <a:xfrm>
              <a:off x="5308425" y="1536575"/>
              <a:ext cx="68725" cy="64225"/>
            </a:xfrm>
            <a:custGeom>
              <a:avLst/>
              <a:gdLst/>
              <a:ahLst/>
              <a:cxnLst/>
              <a:rect l="l" t="t" r="r" b="b"/>
              <a:pathLst>
                <a:path w="2749" h="2569" extrusionOk="0">
                  <a:moveTo>
                    <a:pt x="1363" y="0"/>
                  </a:moveTo>
                  <a:cubicBezTo>
                    <a:pt x="954" y="0"/>
                    <a:pt x="562" y="197"/>
                    <a:pt x="318" y="540"/>
                  </a:cubicBezTo>
                  <a:cubicBezTo>
                    <a:pt x="16" y="963"/>
                    <a:pt x="1" y="1526"/>
                    <a:pt x="276" y="1966"/>
                  </a:cubicBezTo>
                  <a:cubicBezTo>
                    <a:pt x="514" y="2345"/>
                    <a:pt x="927" y="2568"/>
                    <a:pt x="1364" y="2568"/>
                  </a:cubicBezTo>
                  <a:cubicBezTo>
                    <a:pt x="1434" y="2568"/>
                    <a:pt x="1506" y="2563"/>
                    <a:pt x="1578" y="2550"/>
                  </a:cubicBezTo>
                  <a:cubicBezTo>
                    <a:pt x="2277" y="2434"/>
                    <a:pt x="2749" y="1770"/>
                    <a:pt x="2631" y="1071"/>
                  </a:cubicBezTo>
                  <a:cubicBezTo>
                    <a:pt x="2544" y="558"/>
                    <a:pt x="2158" y="149"/>
                    <a:pt x="1651" y="33"/>
                  </a:cubicBezTo>
                  <a:cubicBezTo>
                    <a:pt x="1555" y="11"/>
                    <a:pt x="1459" y="0"/>
                    <a:pt x="1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35"/>
            <p:cNvSpPr/>
            <p:nvPr/>
          </p:nvSpPr>
          <p:spPr>
            <a:xfrm>
              <a:off x="5607025" y="1486175"/>
              <a:ext cx="68725" cy="64250"/>
            </a:xfrm>
            <a:custGeom>
              <a:avLst/>
              <a:gdLst/>
              <a:ahLst/>
              <a:cxnLst/>
              <a:rect l="l" t="t" r="r" b="b"/>
              <a:pathLst>
                <a:path w="2749" h="2570" extrusionOk="0">
                  <a:moveTo>
                    <a:pt x="1366" y="0"/>
                  </a:moveTo>
                  <a:cubicBezTo>
                    <a:pt x="955" y="0"/>
                    <a:pt x="562" y="197"/>
                    <a:pt x="318" y="541"/>
                  </a:cubicBezTo>
                  <a:cubicBezTo>
                    <a:pt x="17" y="963"/>
                    <a:pt x="0" y="1527"/>
                    <a:pt x="276" y="1967"/>
                  </a:cubicBezTo>
                  <a:cubicBezTo>
                    <a:pt x="514" y="2347"/>
                    <a:pt x="928" y="2570"/>
                    <a:pt x="1366" y="2570"/>
                  </a:cubicBezTo>
                  <a:cubicBezTo>
                    <a:pt x="1437" y="2570"/>
                    <a:pt x="1508" y="2564"/>
                    <a:pt x="1579" y="2552"/>
                  </a:cubicBezTo>
                  <a:cubicBezTo>
                    <a:pt x="2278" y="2433"/>
                    <a:pt x="2749" y="1771"/>
                    <a:pt x="2632" y="1071"/>
                  </a:cubicBezTo>
                  <a:cubicBezTo>
                    <a:pt x="2545" y="559"/>
                    <a:pt x="2159" y="149"/>
                    <a:pt x="1652" y="32"/>
                  </a:cubicBezTo>
                  <a:cubicBezTo>
                    <a:pt x="1557" y="11"/>
                    <a:pt x="1461" y="0"/>
                    <a:pt x="1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35"/>
            <p:cNvSpPr/>
            <p:nvPr/>
          </p:nvSpPr>
          <p:spPr>
            <a:xfrm>
              <a:off x="3856700" y="2033575"/>
              <a:ext cx="68775" cy="64250"/>
            </a:xfrm>
            <a:custGeom>
              <a:avLst/>
              <a:gdLst/>
              <a:ahLst/>
              <a:cxnLst/>
              <a:rect l="l" t="t" r="r" b="b"/>
              <a:pathLst>
                <a:path w="2751" h="2570" extrusionOk="0">
                  <a:moveTo>
                    <a:pt x="1364" y="0"/>
                  </a:moveTo>
                  <a:cubicBezTo>
                    <a:pt x="955" y="0"/>
                    <a:pt x="563" y="197"/>
                    <a:pt x="318" y="540"/>
                  </a:cubicBezTo>
                  <a:cubicBezTo>
                    <a:pt x="18" y="963"/>
                    <a:pt x="1" y="1526"/>
                    <a:pt x="276" y="1966"/>
                  </a:cubicBezTo>
                  <a:cubicBezTo>
                    <a:pt x="514" y="2346"/>
                    <a:pt x="929" y="2569"/>
                    <a:pt x="1366" y="2569"/>
                  </a:cubicBezTo>
                  <a:cubicBezTo>
                    <a:pt x="1437" y="2569"/>
                    <a:pt x="1508" y="2563"/>
                    <a:pt x="1579" y="2552"/>
                  </a:cubicBezTo>
                  <a:cubicBezTo>
                    <a:pt x="2279" y="2433"/>
                    <a:pt x="2750" y="1770"/>
                    <a:pt x="2632" y="1070"/>
                  </a:cubicBezTo>
                  <a:cubicBezTo>
                    <a:pt x="2545" y="558"/>
                    <a:pt x="2159" y="149"/>
                    <a:pt x="1652" y="33"/>
                  </a:cubicBezTo>
                  <a:cubicBezTo>
                    <a:pt x="1556" y="11"/>
                    <a:pt x="1460"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35"/>
            <p:cNvSpPr/>
            <p:nvPr/>
          </p:nvSpPr>
          <p:spPr>
            <a:xfrm>
              <a:off x="4155325" y="1983225"/>
              <a:ext cx="68725" cy="64225"/>
            </a:xfrm>
            <a:custGeom>
              <a:avLst/>
              <a:gdLst/>
              <a:ahLst/>
              <a:cxnLst/>
              <a:rect l="l" t="t" r="r" b="b"/>
              <a:pathLst>
                <a:path w="2749" h="2569" extrusionOk="0">
                  <a:moveTo>
                    <a:pt x="1364" y="0"/>
                  </a:moveTo>
                  <a:cubicBezTo>
                    <a:pt x="954" y="0"/>
                    <a:pt x="562" y="197"/>
                    <a:pt x="318" y="540"/>
                  </a:cubicBezTo>
                  <a:cubicBezTo>
                    <a:pt x="18" y="963"/>
                    <a:pt x="0" y="1526"/>
                    <a:pt x="276" y="1966"/>
                  </a:cubicBezTo>
                  <a:cubicBezTo>
                    <a:pt x="514" y="2346"/>
                    <a:pt x="928" y="2569"/>
                    <a:pt x="1366" y="2569"/>
                  </a:cubicBezTo>
                  <a:cubicBezTo>
                    <a:pt x="1436" y="2569"/>
                    <a:pt x="1508" y="2563"/>
                    <a:pt x="1579" y="2551"/>
                  </a:cubicBezTo>
                  <a:cubicBezTo>
                    <a:pt x="2277" y="2433"/>
                    <a:pt x="2749" y="1770"/>
                    <a:pt x="2631" y="1070"/>
                  </a:cubicBezTo>
                  <a:cubicBezTo>
                    <a:pt x="2545" y="558"/>
                    <a:pt x="2158" y="148"/>
                    <a:pt x="1652" y="33"/>
                  </a:cubicBezTo>
                  <a:cubicBezTo>
                    <a:pt x="1556" y="11"/>
                    <a:pt x="1460"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35"/>
            <p:cNvSpPr/>
            <p:nvPr/>
          </p:nvSpPr>
          <p:spPr>
            <a:xfrm>
              <a:off x="4453950" y="1932825"/>
              <a:ext cx="68725" cy="64250"/>
            </a:xfrm>
            <a:custGeom>
              <a:avLst/>
              <a:gdLst/>
              <a:ahLst/>
              <a:cxnLst/>
              <a:rect l="l" t="t" r="r" b="b"/>
              <a:pathLst>
                <a:path w="2749" h="2570" extrusionOk="0">
                  <a:moveTo>
                    <a:pt x="1365" y="1"/>
                  </a:moveTo>
                  <a:cubicBezTo>
                    <a:pt x="955" y="1"/>
                    <a:pt x="562" y="197"/>
                    <a:pt x="318" y="541"/>
                  </a:cubicBezTo>
                  <a:cubicBezTo>
                    <a:pt x="16" y="964"/>
                    <a:pt x="0" y="1528"/>
                    <a:pt x="276" y="1967"/>
                  </a:cubicBezTo>
                  <a:cubicBezTo>
                    <a:pt x="513" y="2346"/>
                    <a:pt x="927" y="2570"/>
                    <a:pt x="1363" y="2570"/>
                  </a:cubicBezTo>
                  <a:cubicBezTo>
                    <a:pt x="1434" y="2570"/>
                    <a:pt x="1506" y="2564"/>
                    <a:pt x="1577" y="2552"/>
                  </a:cubicBezTo>
                  <a:cubicBezTo>
                    <a:pt x="2277" y="2434"/>
                    <a:pt x="2749" y="1771"/>
                    <a:pt x="2631" y="1072"/>
                  </a:cubicBezTo>
                  <a:cubicBezTo>
                    <a:pt x="2544" y="560"/>
                    <a:pt x="2158" y="150"/>
                    <a:pt x="1651" y="33"/>
                  </a:cubicBezTo>
                  <a:cubicBezTo>
                    <a:pt x="1556" y="12"/>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35"/>
            <p:cNvSpPr/>
            <p:nvPr/>
          </p:nvSpPr>
          <p:spPr>
            <a:xfrm>
              <a:off x="4752550" y="1882475"/>
              <a:ext cx="68725" cy="64250"/>
            </a:xfrm>
            <a:custGeom>
              <a:avLst/>
              <a:gdLst/>
              <a:ahLst/>
              <a:cxnLst/>
              <a:rect l="l" t="t" r="r" b="b"/>
              <a:pathLst>
                <a:path w="2749" h="2570" extrusionOk="0">
                  <a:moveTo>
                    <a:pt x="1364" y="0"/>
                  </a:moveTo>
                  <a:cubicBezTo>
                    <a:pt x="954" y="0"/>
                    <a:pt x="562" y="197"/>
                    <a:pt x="318" y="540"/>
                  </a:cubicBezTo>
                  <a:cubicBezTo>
                    <a:pt x="17" y="964"/>
                    <a:pt x="0" y="1526"/>
                    <a:pt x="276" y="1966"/>
                  </a:cubicBezTo>
                  <a:cubicBezTo>
                    <a:pt x="513" y="2346"/>
                    <a:pt x="928" y="2569"/>
                    <a:pt x="1366" y="2569"/>
                  </a:cubicBezTo>
                  <a:cubicBezTo>
                    <a:pt x="1436" y="2569"/>
                    <a:pt x="1507" y="2563"/>
                    <a:pt x="1578" y="2552"/>
                  </a:cubicBezTo>
                  <a:cubicBezTo>
                    <a:pt x="2277" y="2433"/>
                    <a:pt x="2748" y="1770"/>
                    <a:pt x="2632" y="1070"/>
                  </a:cubicBezTo>
                  <a:cubicBezTo>
                    <a:pt x="2545" y="558"/>
                    <a:pt x="2157" y="149"/>
                    <a:pt x="1652" y="33"/>
                  </a:cubicBezTo>
                  <a:cubicBezTo>
                    <a:pt x="1556" y="11"/>
                    <a:pt x="1459"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5"/>
            <p:cNvSpPr/>
            <p:nvPr/>
          </p:nvSpPr>
          <p:spPr>
            <a:xfrm>
              <a:off x="5051175" y="1832075"/>
              <a:ext cx="68725" cy="64250"/>
            </a:xfrm>
            <a:custGeom>
              <a:avLst/>
              <a:gdLst/>
              <a:ahLst/>
              <a:cxnLst/>
              <a:rect l="l" t="t" r="r" b="b"/>
              <a:pathLst>
                <a:path w="2749" h="2570" extrusionOk="0">
                  <a:moveTo>
                    <a:pt x="1363" y="1"/>
                  </a:moveTo>
                  <a:cubicBezTo>
                    <a:pt x="954" y="1"/>
                    <a:pt x="561" y="198"/>
                    <a:pt x="317" y="540"/>
                  </a:cubicBezTo>
                  <a:cubicBezTo>
                    <a:pt x="16" y="964"/>
                    <a:pt x="0" y="1528"/>
                    <a:pt x="276" y="1968"/>
                  </a:cubicBezTo>
                  <a:cubicBezTo>
                    <a:pt x="513" y="2346"/>
                    <a:pt x="926" y="2570"/>
                    <a:pt x="1364" y="2570"/>
                  </a:cubicBezTo>
                  <a:cubicBezTo>
                    <a:pt x="1435" y="2570"/>
                    <a:pt x="1507" y="2564"/>
                    <a:pt x="1578" y="2552"/>
                  </a:cubicBezTo>
                  <a:cubicBezTo>
                    <a:pt x="2277" y="2434"/>
                    <a:pt x="2748" y="1771"/>
                    <a:pt x="2630" y="1072"/>
                  </a:cubicBezTo>
                  <a:cubicBezTo>
                    <a:pt x="2544" y="560"/>
                    <a:pt x="2157" y="149"/>
                    <a:pt x="1651" y="34"/>
                  </a:cubicBezTo>
                  <a:cubicBezTo>
                    <a:pt x="1555" y="11"/>
                    <a:pt x="1458"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5"/>
            <p:cNvSpPr/>
            <p:nvPr/>
          </p:nvSpPr>
          <p:spPr>
            <a:xfrm>
              <a:off x="5349800" y="1781725"/>
              <a:ext cx="68725" cy="64250"/>
            </a:xfrm>
            <a:custGeom>
              <a:avLst/>
              <a:gdLst/>
              <a:ahLst/>
              <a:cxnLst/>
              <a:rect l="l" t="t" r="r" b="b"/>
              <a:pathLst>
                <a:path w="2749" h="2570" extrusionOk="0">
                  <a:moveTo>
                    <a:pt x="1363" y="0"/>
                  </a:moveTo>
                  <a:cubicBezTo>
                    <a:pt x="954" y="0"/>
                    <a:pt x="561" y="197"/>
                    <a:pt x="317" y="540"/>
                  </a:cubicBezTo>
                  <a:cubicBezTo>
                    <a:pt x="16" y="964"/>
                    <a:pt x="0" y="1528"/>
                    <a:pt x="276" y="1967"/>
                  </a:cubicBezTo>
                  <a:cubicBezTo>
                    <a:pt x="513" y="2346"/>
                    <a:pt x="926" y="2570"/>
                    <a:pt x="1363" y="2570"/>
                  </a:cubicBezTo>
                  <a:cubicBezTo>
                    <a:pt x="1434" y="2570"/>
                    <a:pt x="1506" y="2564"/>
                    <a:pt x="1577" y="2552"/>
                  </a:cubicBezTo>
                  <a:cubicBezTo>
                    <a:pt x="2277" y="2434"/>
                    <a:pt x="2748" y="1770"/>
                    <a:pt x="2630" y="1072"/>
                  </a:cubicBezTo>
                  <a:cubicBezTo>
                    <a:pt x="2543" y="558"/>
                    <a:pt x="2157" y="149"/>
                    <a:pt x="1651" y="33"/>
                  </a:cubicBezTo>
                  <a:cubicBezTo>
                    <a:pt x="1555" y="11"/>
                    <a:pt x="1458" y="0"/>
                    <a:pt x="1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35"/>
            <p:cNvSpPr/>
            <p:nvPr/>
          </p:nvSpPr>
          <p:spPr>
            <a:xfrm>
              <a:off x="4196675" y="2228375"/>
              <a:ext cx="68750" cy="64250"/>
            </a:xfrm>
            <a:custGeom>
              <a:avLst/>
              <a:gdLst/>
              <a:ahLst/>
              <a:cxnLst/>
              <a:rect l="l" t="t" r="r" b="b"/>
              <a:pathLst>
                <a:path w="2750" h="2570" extrusionOk="0">
                  <a:moveTo>
                    <a:pt x="1365" y="1"/>
                  </a:moveTo>
                  <a:cubicBezTo>
                    <a:pt x="955" y="1"/>
                    <a:pt x="563" y="197"/>
                    <a:pt x="319" y="540"/>
                  </a:cubicBezTo>
                  <a:cubicBezTo>
                    <a:pt x="17" y="964"/>
                    <a:pt x="1" y="1527"/>
                    <a:pt x="277" y="1967"/>
                  </a:cubicBezTo>
                  <a:cubicBezTo>
                    <a:pt x="514" y="2345"/>
                    <a:pt x="927" y="2569"/>
                    <a:pt x="1364" y="2569"/>
                  </a:cubicBezTo>
                  <a:cubicBezTo>
                    <a:pt x="1435" y="2569"/>
                    <a:pt x="1506" y="2563"/>
                    <a:pt x="1578" y="2551"/>
                  </a:cubicBezTo>
                  <a:cubicBezTo>
                    <a:pt x="2278" y="2433"/>
                    <a:pt x="2749" y="1770"/>
                    <a:pt x="2631" y="1072"/>
                  </a:cubicBezTo>
                  <a:cubicBezTo>
                    <a:pt x="2544" y="559"/>
                    <a:pt x="2158" y="148"/>
                    <a:pt x="1651"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35"/>
            <p:cNvSpPr/>
            <p:nvPr/>
          </p:nvSpPr>
          <p:spPr>
            <a:xfrm>
              <a:off x="4495275" y="2178000"/>
              <a:ext cx="68725" cy="64250"/>
            </a:xfrm>
            <a:custGeom>
              <a:avLst/>
              <a:gdLst/>
              <a:ahLst/>
              <a:cxnLst/>
              <a:rect l="l" t="t" r="r" b="b"/>
              <a:pathLst>
                <a:path w="2749" h="2570" extrusionOk="0">
                  <a:moveTo>
                    <a:pt x="1365" y="1"/>
                  </a:moveTo>
                  <a:cubicBezTo>
                    <a:pt x="956" y="1"/>
                    <a:pt x="563" y="198"/>
                    <a:pt x="318" y="540"/>
                  </a:cubicBezTo>
                  <a:cubicBezTo>
                    <a:pt x="18" y="963"/>
                    <a:pt x="1" y="1527"/>
                    <a:pt x="276" y="1966"/>
                  </a:cubicBezTo>
                  <a:cubicBezTo>
                    <a:pt x="514" y="2347"/>
                    <a:pt x="929" y="2570"/>
                    <a:pt x="1367" y="2570"/>
                  </a:cubicBezTo>
                  <a:cubicBezTo>
                    <a:pt x="1437" y="2570"/>
                    <a:pt x="1508" y="2564"/>
                    <a:pt x="1579" y="2552"/>
                  </a:cubicBezTo>
                  <a:cubicBezTo>
                    <a:pt x="2279" y="2434"/>
                    <a:pt x="2749" y="1771"/>
                    <a:pt x="2632" y="1071"/>
                  </a:cubicBezTo>
                  <a:cubicBezTo>
                    <a:pt x="2545" y="559"/>
                    <a:pt x="2159" y="149"/>
                    <a:pt x="1652" y="34"/>
                  </a:cubicBezTo>
                  <a:cubicBezTo>
                    <a:pt x="1557" y="12"/>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35"/>
            <p:cNvSpPr/>
            <p:nvPr/>
          </p:nvSpPr>
          <p:spPr>
            <a:xfrm>
              <a:off x="4793900" y="2127625"/>
              <a:ext cx="68725" cy="64250"/>
            </a:xfrm>
            <a:custGeom>
              <a:avLst/>
              <a:gdLst/>
              <a:ahLst/>
              <a:cxnLst/>
              <a:rect l="l" t="t" r="r" b="b"/>
              <a:pathLst>
                <a:path w="2749" h="2570" extrusionOk="0">
                  <a:moveTo>
                    <a:pt x="1364" y="0"/>
                  </a:moveTo>
                  <a:cubicBezTo>
                    <a:pt x="954" y="0"/>
                    <a:pt x="562" y="197"/>
                    <a:pt x="318" y="540"/>
                  </a:cubicBezTo>
                  <a:cubicBezTo>
                    <a:pt x="16" y="964"/>
                    <a:pt x="1" y="1527"/>
                    <a:pt x="276" y="1967"/>
                  </a:cubicBezTo>
                  <a:cubicBezTo>
                    <a:pt x="514" y="2346"/>
                    <a:pt x="927" y="2570"/>
                    <a:pt x="1364" y="2570"/>
                  </a:cubicBezTo>
                  <a:cubicBezTo>
                    <a:pt x="1435" y="2570"/>
                    <a:pt x="1507" y="2564"/>
                    <a:pt x="1579" y="2552"/>
                  </a:cubicBezTo>
                  <a:cubicBezTo>
                    <a:pt x="2277" y="2433"/>
                    <a:pt x="2749" y="1770"/>
                    <a:pt x="2631" y="1072"/>
                  </a:cubicBezTo>
                  <a:cubicBezTo>
                    <a:pt x="2545" y="560"/>
                    <a:pt x="2158" y="149"/>
                    <a:pt x="1652" y="33"/>
                  </a:cubicBezTo>
                  <a:cubicBezTo>
                    <a:pt x="1556" y="11"/>
                    <a:pt x="1460"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5"/>
            <p:cNvSpPr/>
            <p:nvPr/>
          </p:nvSpPr>
          <p:spPr>
            <a:xfrm>
              <a:off x="5092525" y="2077250"/>
              <a:ext cx="68725" cy="64250"/>
            </a:xfrm>
            <a:custGeom>
              <a:avLst/>
              <a:gdLst/>
              <a:ahLst/>
              <a:cxnLst/>
              <a:rect l="l" t="t" r="r" b="b"/>
              <a:pathLst>
                <a:path w="2749" h="2570" extrusionOk="0">
                  <a:moveTo>
                    <a:pt x="1363" y="1"/>
                  </a:moveTo>
                  <a:cubicBezTo>
                    <a:pt x="954" y="1"/>
                    <a:pt x="562" y="198"/>
                    <a:pt x="317" y="541"/>
                  </a:cubicBezTo>
                  <a:cubicBezTo>
                    <a:pt x="16" y="965"/>
                    <a:pt x="1" y="1527"/>
                    <a:pt x="276" y="1968"/>
                  </a:cubicBezTo>
                  <a:cubicBezTo>
                    <a:pt x="514" y="2347"/>
                    <a:pt x="928" y="2570"/>
                    <a:pt x="1365" y="2570"/>
                  </a:cubicBezTo>
                  <a:cubicBezTo>
                    <a:pt x="1436" y="2570"/>
                    <a:pt x="1507" y="2564"/>
                    <a:pt x="1578" y="2552"/>
                  </a:cubicBezTo>
                  <a:cubicBezTo>
                    <a:pt x="2277" y="2434"/>
                    <a:pt x="2749" y="1771"/>
                    <a:pt x="2631" y="1071"/>
                  </a:cubicBezTo>
                  <a:cubicBezTo>
                    <a:pt x="2544" y="559"/>
                    <a:pt x="2158" y="149"/>
                    <a:pt x="1651" y="34"/>
                  </a:cubicBezTo>
                  <a:cubicBezTo>
                    <a:pt x="1555" y="12"/>
                    <a:pt x="1459"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35"/>
            <p:cNvSpPr/>
            <p:nvPr/>
          </p:nvSpPr>
          <p:spPr>
            <a:xfrm>
              <a:off x="5391125" y="2026875"/>
              <a:ext cx="68725" cy="64250"/>
            </a:xfrm>
            <a:custGeom>
              <a:avLst/>
              <a:gdLst/>
              <a:ahLst/>
              <a:cxnLst/>
              <a:rect l="l" t="t" r="r" b="b"/>
              <a:pathLst>
                <a:path w="2749" h="2570" extrusionOk="0">
                  <a:moveTo>
                    <a:pt x="1364" y="1"/>
                  </a:moveTo>
                  <a:cubicBezTo>
                    <a:pt x="955" y="1"/>
                    <a:pt x="562" y="197"/>
                    <a:pt x="318" y="541"/>
                  </a:cubicBezTo>
                  <a:cubicBezTo>
                    <a:pt x="16" y="964"/>
                    <a:pt x="0" y="1528"/>
                    <a:pt x="276" y="1967"/>
                  </a:cubicBezTo>
                  <a:cubicBezTo>
                    <a:pt x="513" y="2346"/>
                    <a:pt x="926" y="2570"/>
                    <a:pt x="1364" y="2570"/>
                  </a:cubicBezTo>
                  <a:cubicBezTo>
                    <a:pt x="1435" y="2570"/>
                    <a:pt x="1507" y="2564"/>
                    <a:pt x="1579" y="2552"/>
                  </a:cubicBezTo>
                  <a:cubicBezTo>
                    <a:pt x="2277" y="2434"/>
                    <a:pt x="2748" y="1772"/>
                    <a:pt x="2630" y="1072"/>
                  </a:cubicBezTo>
                  <a:cubicBezTo>
                    <a:pt x="2544" y="560"/>
                    <a:pt x="2158" y="150"/>
                    <a:pt x="1651" y="33"/>
                  </a:cubicBezTo>
                  <a:cubicBezTo>
                    <a:pt x="1555" y="11"/>
                    <a:pt x="1459"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5"/>
            <p:cNvSpPr/>
            <p:nvPr/>
          </p:nvSpPr>
          <p:spPr>
            <a:xfrm>
              <a:off x="4238025" y="2473525"/>
              <a:ext cx="68750" cy="64250"/>
            </a:xfrm>
            <a:custGeom>
              <a:avLst/>
              <a:gdLst/>
              <a:ahLst/>
              <a:cxnLst/>
              <a:rect l="l" t="t" r="r" b="b"/>
              <a:pathLst>
                <a:path w="2750" h="2570" extrusionOk="0">
                  <a:moveTo>
                    <a:pt x="1365" y="1"/>
                  </a:moveTo>
                  <a:cubicBezTo>
                    <a:pt x="955" y="1"/>
                    <a:pt x="562" y="198"/>
                    <a:pt x="318" y="541"/>
                  </a:cubicBezTo>
                  <a:cubicBezTo>
                    <a:pt x="17" y="965"/>
                    <a:pt x="0" y="1527"/>
                    <a:pt x="276" y="1967"/>
                  </a:cubicBezTo>
                  <a:cubicBezTo>
                    <a:pt x="514" y="2346"/>
                    <a:pt x="927" y="2569"/>
                    <a:pt x="1364" y="2569"/>
                  </a:cubicBezTo>
                  <a:cubicBezTo>
                    <a:pt x="1435" y="2569"/>
                    <a:pt x="1507" y="2563"/>
                    <a:pt x="1578" y="2551"/>
                  </a:cubicBezTo>
                  <a:cubicBezTo>
                    <a:pt x="2278" y="2433"/>
                    <a:pt x="2750" y="1770"/>
                    <a:pt x="2631" y="1072"/>
                  </a:cubicBezTo>
                  <a:cubicBezTo>
                    <a:pt x="2544" y="558"/>
                    <a:pt x="2157" y="150"/>
                    <a:pt x="1651"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35"/>
            <p:cNvSpPr/>
            <p:nvPr/>
          </p:nvSpPr>
          <p:spPr>
            <a:xfrm>
              <a:off x="4536650" y="2423150"/>
              <a:ext cx="68725" cy="64275"/>
            </a:xfrm>
            <a:custGeom>
              <a:avLst/>
              <a:gdLst/>
              <a:ahLst/>
              <a:cxnLst/>
              <a:rect l="l" t="t" r="r" b="b"/>
              <a:pathLst>
                <a:path w="2749" h="2571" extrusionOk="0">
                  <a:moveTo>
                    <a:pt x="1364" y="1"/>
                  </a:moveTo>
                  <a:cubicBezTo>
                    <a:pt x="954" y="1"/>
                    <a:pt x="562" y="198"/>
                    <a:pt x="318" y="540"/>
                  </a:cubicBezTo>
                  <a:cubicBezTo>
                    <a:pt x="17" y="965"/>
                    <a:pt x="0" y="1527"/>
                    <a:pt x="276" y="1968"/>
                  </a:cubicBezTo>
                  <a:cubicBezTo>
                    <a:pt x="513" y="2346"/>
                    <a:pt x="927" y="2570"/>
                    <a:pt x="1364" y="2570"/>
                  </a:cubicBezTo>
                  <a:cubicBezTo>
                    <a:pt x="1435" y="2570"/>
                    <a:pt x="1507" y="2564"/>
                    <a:pt x="1578" y="2552"/>
                  </a:cubicBezTo>
                  <a:cubicBezTo>
                    <a:pt x="2277" y="2434"/>
                    <a:pt x="2748" y="1771"/>
                    <a:pt x="2631" y="1072"/>
                  </a:cubicBezTo>
                  <a:cubicBezTo>
                    <a:pt x="2545" y="560"/>
                    <a:pt x="2157" y="149"/>
                    <a:pt x="1652" y="34"/>
                  </a:cubicBezTo>
                  <a:cubicBezTo>
                    <a:pt x="1556" y="11"/>
                    <a:pt x="1459"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5"/>
            <p:cNvSpPr/>
            <p:nvPr/>
          </p:nvSpPr>
          <p:spPr>
            <a:xfrm>
              <a:off x="4835275" y="2372800"/>
              <a:ext cx="68725" cy="64225"/>
            </a:xfrm>
            <a:custGeom>
              <a:avLst/>
              <a:gdLst/>
              <a:ahLst/>
              <a:cxnLst/>
              <a:rect l="l" t="t" r="r" b="b"/>
              <a:pathLst>
                <a:path w="2749" h="2569" extrusionOk="0">
                  <a:moveTo>
                    <a:pt x="1363" y="1"/>
                  </a:moveTo>
                  <a:cubicBezTo>
                    <a:pt x="954" y="1"/>
                    <a:pt x="562" y="197"/>
                    <a:pt x="318" y="540"/>
                  </a:cubicBezTo>
                  <a:cubicBezTo>
                    <a:pt x="16" y="963"/>
                    <a:pt x="0" y="1526"/>
                    <a:pt x="276" y="1966"/>
                  </a:cubicBezTo>
                  <a:cubicBezTo>
                    <a:pt x="513" y="2346"/>
                    <a:pt x="926" y="2569"/>
                    <a:pt x="1362" y="2569"/>
                  </a:cubicBezTo>
                  <a:cubicBezTo>
                    <a:pt x="1433" y="2569"/>
                    <a:pt x="1505" y="2563"/>
                    <a:pt x="1577" y="2551"/>
                  </a:cubicBezTo>
                  <a:cubicBezTo>
                    <a:pt x="2277" y="2432"/>
                    <a:pt x="2748" y="1771"/>
                    <a:pt x="2630" y="1071"/>
                  </a:cubicBezTo>
                  <a:cubicBezTo>
                    <a:pt x="2543" y="559"/>
                    <a:pt x="2157" y="149"/>
                    <a:pt x="1651" y="33"/>
                  </a:cubicBezTo>
                  <a:cubicBezTo>
                    <a:pt x="1555" y="11"/>
                    <a:pt x="1458"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35"/>
            <p:cNvSpPr/>
            <p:nvPr/>
          </p:nvSpPr>
          <p:spPr>
            <a:xfrm>
              <a:off x="5133850" y="2322450"/>
              <a:ext cx="68775" cy="64250"/>
            </a:xfrm>
            <a:custGeom>
              <a:avLst/>
              <a:gdLst/>
              <a:ahLst/>
              <a:cxnLst/>
              <a:rect l="l" t="t" r="r" b="b"/>
              <a:pathLst>
                <a:path w="2751" h="2570" extrusionOk="0">
                  <a:moveTo>
                    <a:pt x="1365" y="0"/>
                  </a:moveTo>
                  <a:cubicBezTo>
                    <a:pt x="956" y="0"/>
                    <a:pt x="563" y="197"/>
                    <a:pt x="318" y="540"/>
                  </a:cubicBezTo>
                  <a:cubicBezTo>
                    <a:pt x="18" y="963"/>
                    <a:pt x="1" y="1526"/>
                    <a:pt x="278" y="1966"/>
                  </a:cubicBezTo>
                  <a:cubicBezTo>
                    <a:pt x="515" y="2346"/>
                    <a:pt x="929" y="2569"/>
                    <a:pt x="1367" y="2569"/>
                  </a:cubicBezTo>
                  <a:cubicBezTo>
                    <a:pt x="1437" y="2569"/>
                    <a:pt x="1508" y="2563"/>
                    <a:pt x="1579" y="2552"/>
                  </a:cubicBezTo>
                  <a:cubicBezTo>
                    <a:pt x="2279" y="2433"/>
                    <a:pt x="2750" y="1770"/>
                    <a:pt x="2632" y="1070"/>
                  </a:cubicBezTo>
                  <a:cubicBezTo>
                    <a:pt x="2545" y="558"/>
                    <a:pt x="2159" y="149"/>
                    <a:pt x="1653" y="33"/>
                  </a:cubicBezTo>
                  <a:cubicBezTo>
                    <a:pt x="1557"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35"/>
            <p:cNvSpPr/>
            <p:nvPr/>
          </p:nvSpPr>
          <p:spPr>
            <a:xfrm>
              <a:off x="5432500" y="2272050"/>
              <a:ext cx="68750" cy="64250"/>
            </a:xfrm>
            <a:custGeom>
              <a:avLst/>
              <a:gdLst/>
              <a:ahLst/>
              <a:cxnLst/>
              <a:rect l="l" t="t" r="r" b="b"/>
              <a:pathLst>
                <a:path w="2750" h="2570" extrusionOk="0">
                  <a:moveTo>
                    <a:pt x="1364" y="1"/>
                  </a:moveTo>
                  <a:cubicBezTo>
                    <a:pt x="955" y="1"/>
                    <a:pt x="563" y="198"/>
                    <a:pt x="319" y="540"/>
                  </a:cubicBezTo>
                  <a:cubicBezTo>
                    <a:pt x="17" y="963"/>
                    <a:pt x="1" y="1527"/>
                    <a:pt x="277" y="1966"/>
                  </a:cubicBezTo>
                  <a:cubicBezTo>
                    <a:pt x="513" y="2346"/>
                    <a:pt x="928" y="2570"/>
                    <a:pt x="1366" y="2570"/>
                  </a:cubicBezTo>
                  <a:cubicBezTo>
                    <a:pt x="1437" y="2570"/>
                    <a:pt x="1507" y="2564"/>
                    <a:pt x="1578" y="2552"/>
                  </a:cubicBezTo>
                  <a:cubicBezTo>
                    <a:pt x="2278" y="2434"/>
                    <a:pt x="2749" y="1771"/>
                    <a:pt x="2631" y="1071"/>
                  </a:cubicBezTo>
                  <a:cubicBezTo>
                    <a:pt x="2544" y="559"/>
                    <a:pt x="2158" y="149"/>
                    <a:pt x="1652" y="34"/>
                  </a:cubicBezTo>
                  <a:cubicBezTo>
                    <a:pt x="1556" y="11"/>
                    <a:pt x="1459"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5"/>
            <p:cNvSpPr/>
            <p:nvPr/>
          </p:nvSpPr>
          <p:spPr>
            <a:xfrm>
              <a:off x="4876625" y="2617950"/>
              <a:ext cx="68725" cy="64250"/>
            </a:xfrm>
            <a:custGeom>
              <a:avLst/>
              <a:gdLst/>
              <a:ahLst/>
              <a:cxnLst/>
              <a:rect l="l" t="t" r="r" b="b"/>
              <a:pathLst>
                <a:path w="2749" h="2570" extrusionOk="0">
                  <a:moveTo>
                    <a:pt x="1363" y="1"/>
                  </a:moveTo>
                  <a:cubicBezTo>
                    <a:pt x="954" y="1"/>
                    <a:pt x="562" y="197"/>
                    <a:pt x="318" y="540"/>
                  </a:cubicBezTo>
                  <a:cubicBezTo>
                    <a:pt x="16" y="964"/>
                    <a:pt x="1" y="1526"/>
                    <a:pt x="276" y="1968"/>
                  </a:cubicBezTo>
                  <a:cubicBezTo>
                    <a:pt x="513" y="2346"/>
                    <a:pt x="927" y="2570"/>
                    <a:pt x="1363" y="2570"/>
                  </a:cubicBezTo>
                  <a:cubicBezTo>
                    <a:pt x="1434" y="2570"/>
                    <a:pt x="1506" y="2564"/>
                    <a:pt x="1578" y="2552"/>
                  </a:cubicBezTo>
                  <a:cubicBezTo>
                    <a:pt x="2277" y="2434"/>
                    <a:pt x="2749" y="1771"/>
                    <a:pt x="2631" y="1072"/>
                  </a:cubicBezTo>
                  <a:cubicBezTo>
                    <a:pt x="2544" y="559"/>
                    <a:pt x="2158" y="149"/>
                    <a:pt x="1651" y="33"/>
                  </a:cubicBezTo>
                  <a:cubicBezTo>
                    <a:pt x="1555" y="11"/>
                    <a:pt x="1459"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5"/>
            <p:cNvSpPr/>
            <p:nvPr/>
          </p:nvSpPr>
          <p:spPr>
            <a:xfrm>
              <a:off x="5473850" y="2517225"/>
              <a:ext cx="68725" cy="64250"/>
            </a:xfrm>
            <a:custGeom>
              <a:avLst/>
              <a:gdLst/>
              <a:ahLst/>
              <a:cxnLst/>
              <a:rect l="l" t="t" r="r" b="b"/>
              <a:pathLst>
                <a:path w="2749" h="2570" extrusionOk="0">
                  <a:moveTo>
                    <a:pt x="1365" y="0"/>
                  </a:moveTo>
                  <a:cubicBezTo>
                    <a:pt x="955" y="0"/>
                    <a:pt x="562" y="196"/>
                    <a:pt x="318" y="539"/>
                  </a:cubicBezTo>
                  <a:cubicBezTo>
                    <a:pt x="16" y="964"/>
                    <a:pt x="0" y="1527"/>
                    <a:pt x="276" y="1967"/>
                  </a:cubicBezTo>
                  <a:cubicBezTo>
                    <a:pt x="513" y="2345"/>
                    <a:pt x="926" y="2569"/>
                    <a:pt x="1363" y="2569"/>
                  </a:cubicBezTo>
                  <a:cubicBezTo>
                    <a:pt x="1434" y="2569"/>
                    <a:pt x="1506" y="2563"/>
                    <a:pt x="1577" y="2551"/>
                  </a:cubicBezTo>
                  <a:cubicBezTo>
                    <a:pt x="2277" y="2433"/>
                    <a:pt x="2748" y="1770"/>
                    <a:pt x="2630" y="1071"/>
                  </a:cubicBezTo>
                  <a:cubicBezTo>
                    <a:pt x="2544" y="559"/>
                    <a:pt x="2158" y="148"/>
                    <a:pt x="1652" y="33"/>
                  </a:cubicBezTo>
                  <a:cubicBezTo>
                    <a:pt x="1556"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5"/>
            <p:cNvSpPr/>
            <p:nvPr/>
          </p:nvSpPr>
          <p:spPr>
            <a:xfrm>
              <a:off x="4917950" y="2863125"/>
              <a:ext cx="68725" cy="64225"/>
            </a:xfrm>
            <a:custGeom>
              <a:avLst/>
              <a:gdLst/>
              <a:ahLst/>
              <a:cxnLst/>
              <a:rect l="l" t="t" r="r" b="b"/>
              <a:pathLst>
                <a:path w="2749" h="2569" extrusionOk="0">
                  <a:moveTo>
                    <a:pt x="1366" y="0"/>
                  </a:moveTo>
                  <a:cubicBezTo>
                    <a:pt x="957" y="0"/>
                    <a:pt x="564" y="196"/>
                    <a:pt x="318" y="541"/>
                  </a:cubicBezTo>
                  <a:cubicBezTo>
                    <a:pt x="18" y="963"/>
                    <a:pt x="1" y="1527"/>
                    <a:pt x="276" y="1967"/>
                  </a:cubicBezTo>
                  <a:cubicBezTo>
                    <a:pt x="514" y="2345"/>
                    <a:pt x="928" y="2569"/>
                    <a:pt x="1365" y="2569"/>
                  </a:cubicBezTo>
                  <a:cubicBezTo>
                    <a:pt x="1436" y="2569"/>
                    <a:pt x="1507" y="2563"/>
                    <a:pt x="1579" y="2551"/>
                  </a:cubicBezTo>
                  <a:cubicBezTo>
                    <a:pt x="2279" y="2433"/>
                    <a:pt x="2749" y="1771"/>
                    <a:pt x="2632" y="1071"/>
                  </a:cubicBezTo>
                  <a:cubicBezTo>
                    <a:pt x="2545" y="559"/>
                    <a:pt x="2159" y="149"/>
                    <a:pt x="1653" y="32"/>
                  </a:cubicBezTo>
                  <a:cubicBezTo>
                    <a:pt x="1557" y="11"/>
                    <a:pt x="1461" y="0"/>
                    <a:pt x="1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3" name="Google Shape;573;p35"/>
          <p:cNvSpPr/>
          <p:nvPr/>
        </p:nvSpPr>
        <p:spPr>
          <a:xfrm>
            <a:off x="1550921" y="2794783"/>
            <a:ext cx="1467793" cy="1468881"/>
          </a:xfrm>
          <a:custGeom>
            <a:avLst/>
            <a:gdLst/>
            <a:ahLst/>
            <a:cxnLst/>
            <a:rect l="l" t="t" r="r" b="b"/>
            <a:pathLst>
              <a:path w="78251" h="78309" extrusionOk="0">
                <a:moveTo>
                  <a:pt x="29193" y="1"/>
                </a:moveTo>
                <a:cubicBezTo>
                  <a:pt x="28955" y="1"/>
                  <a:pt x="28714" y="7"/>
                  <a:pt x="28475" y="21"/>
                </a:cubicBezTo>
                <a:cubicBezTo>
                  <a:pt x="26979" y="105"/>
                  <a:pt x="25542" y="443"/>
                  <a:pt x="24204" y="1028"/>
                </a:cubicBezTo>
                <a:cubicBezTo>
                  <a:pt x="22908" y="1594"/>
                  <a:pt x="21760" y="2363"/>
                  <a:pt x="20789" y="3316"/>
                </a:cubicBezTo>
                <a:cubicBezTo>
                  <a:pt x="19815" y="4274"/>
                  <a:pt x="19069" y="5367"/>
                  <a:pt x="18571" y="6566"/>
                </a:cubicBezTo>
                <a:cubicBezTo>
                  <a:pt x="18055" y="7812"/>
                  <a:pt x="17832" y="9117"/>
                  <a:pt x="17906" y="10446"/>
                </a:cubicBezTo>
                <a:cubicBezTo>
                  <a:pt x="17971" y="11610"/>
                  <a:pt x="18267" y="12748"/>
                  <a:pt x="18779" y="13795"/>
                </a:cubicBezTo>
                <a:cubicBezTo>
                  <a:pt x="19273" y="14812"/>
                  <a:pt x="19958" y="15742"/>
                  <a:pt x="20817" y="16555"/>
                </a:cubicBezTo>
                <a:cubicBezTo>
                  <a:pt x="21111" y="16834"/>
                  <a:pt x="21203" y="17230"/>
                  <a:pt x="21064" y="17612"/>
                </a:cubicBezTo>
                <a:cubicBezTo>
                  <a:pt x="20955" y="17908"/>
                  <a:pt x="20664" y="18237"/>
                  <a:pt x="20183" y="18264"/>
                </a:cubicBezTo>
                <a:lnTo>
                  <a:pt x="5673" y="19077"/>
                </a:lnTo>
                <a:cubicBezTo>
                  <a:pt x="2460" y="19254"/>
                  <a:pt x="1" y="22005"/>
                  <a:pt x="184" y="25218"/>
                </a:cubicBezTo>
                <a:lnTo>
                  <a:pt x="2851" y="72810"/>
                </a:lnTo>
                <a:cubicBezTo>
                  <a:pt x="3025" y="75894"/>
                  <a:pt x="5576" y="78308"/>
                  <a:pt x="8662" y="78308"/>
                </a:cubicBezTo>
                <a:cubicBezTo>
                  <a:pt x="8772" y="78308"/>
                  <a:pt x="8882" y="78306"/>
                  <a:pt x="8993" y="78299"/>
                </a:cubicBezTo>
                <a:lnTo>
                  <a:pt x="56583" y="75631"/>
                </a:lnTo>
                <a:cubicBezTo>
                  <a:pt x="58126" y="75546"/>
                  <a:pt x="59572" y="74851"/>
                  <a:pt x="60601" y="73698"/>
                </a:cubicBezTo>
                <a:cubicBezTo>
                  <a:pt x="61631" y="72547"/>
                  <a:pt x="62160" y="71033"/>
                  <a:pt x="62072" y="69490"/>
                </a:cubicBezTo>
                <a:lnTo>
                  <a:pt x="61274" y="55246"/>
                </a:lnTo>
                <a:cubicBezTo>
                  <a:pt x="61254" y="54890"/>
                  <a:pt x="61408" y="54648"/>
                  <a:pt x="61539" y="54509"/>
                </a:cubicBezTo>
                <a:cubicBezTo>
                  <a:pt x="61731" y="54305"/>
                  <a:pt x="61996" y="54190"/>
                  <a:pt x="62274" y="54189"/>
                </a:cubicBezTo>
                <a:cubicBezTo>
                  <a:pt x="62491" y="54189"/>
                  <a:pt x="62702" y="54263"/>
                  <a:pt x="62872" y="54400"/>
                </a:cubicBezTo>
                <a:cubicBezTo>
                  <a:pt x="64539" y="55708"/>
                  <a:pt x="66484" y="56400"/>
                  <a:pt x="68497" y="56400"/>
                </a:cubicBezTo>
                <a:cubicBezTo>
                  <a:pt x="68660" y="56400"/>
                  <a:pt x="68825" y="56394"/>
                  <a:pt x="68988" y="56385"/>
                </a:cubicBezTo>
                <a:cubicBezTo>
                  <a:pt x="70317" y="56310"/>
                  <a:pt x="71589" y="55943"/>
                  <a:pt x="72770" y="55290"/>
                </a:cubicBezTo>
                <a:cubicBezTo>
                  <a:pt x="73905" y="54663"/>
                  <a:pt x="74909" y="53799"/>
                  <a:pt x="75750" y="52723"/>
                </a:cubicBezTo>
                <a:cubicBezTo>
                  <a:pt x="76589" y="51653"/>
                  <a:pt x="77226" y="50424"/>
                  <a:pt x="77644" y="49074"/>
                </a:cubicBezTo>
                <a:cubicBezTo>
                  <a:pt x="78074" y="47680"/>
                  <a:pt x="78250" y="46213"/>
                  <a:pt x="78166" y="44717"/>
                </a:cubicBezTo>
                <a:cubicBezTo>
                  <a:pt x="78006" y="41854"/>
                  <a:pt x="76895" y="39185"/>
                  <a:pt x="75040" y="37208"/>
                </a:cubicBezTo>
                <a:cubicBezTo>
                  <a:pt x="74134" y="36243"/>
                  <a:pt x="73094" y="35485"/>
                  <a:pt x="71948" y="34957"/>
                </a:cubicBezTo>
                <a:cubicBezTo>
                  <a:pt x="70763" y="34411"/>
                  <a:pt x="69513" y="34135"/>
                  <a:pt x="68234" y="34135"/>
                </a:cubicBezTo>
                <a:cubicBezTo>
                  <a:pt x="68071" y="34135"/>
                  <a:pt x="67906" y="34139"/>
                  <a:pt x="67742" y="34148"/>
                </a:cubicBezTo>
                <a:cubicBezTo>
                  <a:pt x="66639" y="34210"/>
                  <a:pt x="65557" y="34481"/>
                  <a:pt x="64554" y="34946"/>
                </a:cubicBezTo>
                <a:cubicBezTo>
                  <a:pt x="63579" y="35396"/>
                  <a:pt x="62681" y="36022"/>
                  <a:pt x="61884" y="36806"/>
                </a:cubicBezTo>
                <a:cubicBezTo>
                  <a:pt x="61706" y="36987"/>
                  <a:pt x="61461" y="37088"/>
                  <a:pt x="61207" y="37088"/>
                </a:cubicBezTo>
                <a:cubicBezTo>
                  <a:pt x="60957" y="37087"/>
                  <a:pt x="60717" y="36995"/>
                  <a:pt x="60529" y="36830"/>
                </a:cubicBezTo>
                <a:cubicBezTo>
                  <a:pt x="60332" y="36655"/>
                  <a:pt x="60214" y="36407"/>
                  <a:pt x="60204" y="36143"/>
                </a:cubicBezTo>
                <a:lnTo>
                  <a:pt x="59405" y="21899"/>
                </a:lnTo>
                <a:cubicBezTo>
                  <a:pt x="59232" y="18816"/>
                  <a:pt x="56681" y="16401"/>
                  <a:pt x="53595" y="16401"/>
                </a:cubicBezTo>
                <a:cubicBezTo>
                  <a:pt x="53485" y="16401"/>
                  <a:pt x="53373" y="16404"/>
                  <a:pt x="53264" y="16410"/>
                </a:cubicBezTo>
                <a:lnTo>
                  <a:pt x="38755" y="17223"/>
                </a:lnTo>
                <a:cubicBezTo>
                  <a:pt x="38734" y="17224"/>
                  <a:pt x="38713" y="17224"/>
                  <a:pt x="38693" y="17224"/>
                </a:cubicBezTo>
                <a:cubicBezTo>
                  <a:pt x="38228" y="17224"/>
                  <a:pt x="37923" y="16926"/>
                  <a:pt x="37793" y="16647"/>
                </a:cubicBezTo>
                <a:cubicBezTo>
                  <a:pt x="37628" y="16289"/>
                  <a:pt x="37679" y="15897"/>
                  <a:pt x="37934" y="15595"/>
                </a:cubicBezTo>
                <a:cubicBezTo>
                  <a:pt x="38695" y="14691"/>
                  <a:pt x="39273" y="13691"/>
                  <a:pt x="39650" y="12623"/>
                </a:cubicBezTo>
                <a:cubicBezTo>
                  <a:pt x="40041" y="11526"/>
                  <a:pt x="40208" y="10362"/>
                  <a:pt x="40142" y="9200"/>
                </a:cubicBezTo>
                <a:cubicBezTo>
                  <a:pt x="40002" y="6684"/>
                  <a:pt x="38789" y="4352"/>
                  <a:pt x="36727" y="2636"/>
                </a:cubicBezTo>
                <a:cubicBezTo>
                  <a:pt x="34687" y="937"/>
                  <a:pt x="32011" y="1"/>
                  <a:pt x="291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4" name="Google Shape;574;p35"/>
          <p:cNvGrpSpPr/>
          <p:nvPr/>
        </p:nvGrpSpPr>
        <p:grpSpPr>
          <a:xfrm>
            <a:off x="2659878" y="1192974"/>
            <a:ext cx="941720" cy="1078781"/>
            <a:chOff x="3970575" y="238125"/>
            <a:chExt cx="1255125" cy="1437800"/>
          </a:xfrm>
        </p:grpSpPr>
        <p:sp>
          <p:nvSpPr>
            <p:cNvPr id="575" name="Google Shape;575;p35"/>
            <p:cNvSpPr/>
            <p:nvPr/>
          </p:nvSpPr>
          <p:spPr>
            <a:xfrm>
              <a:off x="4641525" y="321975"/>
              <a:ext cx="137325" cy="179300"/>
            </a:xfrm>
            <a:custGeom>
              <a:avLst/>
              <a:gdLst/>
              <a:ahLst/>
              <a:cxnLst/>
              <a:rect l="l" t="t" r="r" b="b"/>
              <a:pathLst>
                <a:path w="5493" h="7172" extrusionOk="0">
                  <a:moveTo>
                    <a:pt x="3743" y="1"/>
                  </a:moveTo>
                  <a:lnTo>
                    <a:pt x="866" y="858"/>
                  </a:lnTo>
                  <a:cubicBezTo>
                    <a:pt x="866" y="858"/>
                    <a:pt x="0" y="4498"/>
                    <a:pt x="83" y="7091"/>
                  </a:cubicBezTo>
                  <a:cubicBezTo>
                    <a:pt x="461" y="7111"/>
                    <a:pt x="1262" y="7172"/>
                    <a:pt x="2122" y="7172"/>
                  </a:cubicBezTo>
                  <a:cubicBezTo>
                    <a:pt x="3504" y="7172"/>
                    <a:pt x="5037" y="7016"/>
                    <a:pt x="5211" y="6284"/>
                  </a:cubicBezTo>
                  <a:cubicBezTo>
                    <a:pt x="5493" y="5097"/>
                    <a:pt x="3743"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5"/>
            <p:cNvSpPr/>
            <p:nvPr/>
          </p:nvSpPr>
          <p:spPr>
            <a:xfrm>
              <a:off x="4749850" y="385000"/>
              <a:ext cx="151000" cy="178650"/>
            </a:xfrm>
            <a:custGeom>
              <a:avLst/>
              <a:gdLst/>
              <a:ahLst/>
              <a:cxnLst/>
              <a:rect l="l" t="t" r="r" b="b"/>
              <a:pathLst>
                <a:path w="6040" h="7146" extrusionOk="0">
                  <a:moveTo>
                    <a:pt x="3749" y="1"/>
                  </a:moveTo>
                  <a:lnTo>
                    <a:pt x="0" y="3475"/>
                  </a:lnTo>
                  <a:lnTo>
                    <a:pt x="414" y="6313"/>
                  </a:lnTo>
                  <a:cubicBezTo>
                    <a:pt x="414" y="6313"/>
                    <a:pt x="1707" y="7146"/>
                    <a:pt x="3105" y="7146"/>
                  </a:cubicBezTo>
                  <a:cubicBezTo>
                    <a:pt x="3474" y="7146"/>
                    <a:pt x="3850" y="7088"/>
                    <a:pt x="4211" y="6942"/>
                  </a:cubicBezTo>
                  <a:cubicBezTo>
                    <a:pt x="6039" y="6203"/>
                    <a:pt x="5941" y="5205"/>
                    <a:pt x="5941" y="5205"/>
                  </a:cubicBezTo>
                  <a:lnTo>
                    <a:pt x="3749" y="1"/>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5"/>
            <p:cNvSpPr/>
            <p:nvPr/>
          </p:nvSpPr>
          <p:spPr>
            <a:xfrm>
              <a:off x="4676675" y="313275"/>
              <a:ext cx="187525" cy="192650"/>
            </a:xfrm>
            <a:custGeom>
              <a:avLst/>
              <a:gdLst/>
              <a:ahLst/>
              <a:cxnLst/>
              <a:rect l="l" t="t" r="r" b="b"/>
              <a:pathLst>
                <a:path w="7501" h="7706" extrusionOk="0">
                  <a:moveTo>
                    <a:pt x="2377" y="0"/>
                  </a:moveTo>
                  <a:cubicBezTo>
                    <a:pt x="1151" y="0"/>
                    <a:pt x="122" y="461"/>
                    <a:pt x="32" y="1360"/>
                  </a:cubicBezTo>
                  <a:cubicBezTo>
                    <a:pt x="0" y="4905"/>
                    <a:pt x="613" y="7705"/>
                    <a:pt x="2848" y="7705"/>
                  </a:cubicBezTo>
                  <a:cubicBezTo>
                    <a:pt x="2919" y="7705"/>
                    <a:pt x="2992" y="7703"/>
                    <a:pt x="3067" y="7697"/>
                  </a:cubicBezTo>
                  <a:cubicBezTo>
                    <a:pt x="5611" y="7501"/>
                    <a:pt x="7501" y="5409"/>
                    <a:pt x="6588" y="2557"/>
                  </a:cubicBezTo>
                  <a:cubicBezTo>
                    <a:pt x="6039" y="836"/>
                    <a:pt x="4030" y="0"/>
                    <a:pt x="2377" y="0"/>
                  </a:cubicBez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35"/>
            <p:cNvSpPr/>
            <p:nvPr/>
          </p:nvSpPr>
          <p:spPr>
            <a:xfrm>
              <a:off x="4755550" y="447225"/>
              <a:ext cx="85025" cy="63700"/>
            </a:xfrm>
            <a:custGeom>
              <a:avLst/>
              <a:gdLst/>
              <a:ahLst/>
              <a:cxnLst/>
              <a:rect l="l" t="t" r="r" b="b"/>
              <a:pathLst>
                <a:path w="3401" h="2548" fill="none" extrusionOk="0">
                  <a:moveTo>
                    <a:pt x="1" y="2548"/>
                  </a:moveTo>
                  <a:cubicBezTo>
                    <a:pt x="1240" y="2344"/>
                    <a:pt x="2744" y="1689"/>
                    <a:pt x="3400" y="0"/>
                  </a:cubicBezTo>
                </a:path>
              </a:pathLst>
            </a:custGeom>
            <a:noFill/>
            <a:ln w="8375" cap="flat" cmpd="sng">
              <a:solidFill>
                <a:srgbClr val="EF97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35"/>
            <p:cNvSpPr/>
            <p:nvPr/>
          </p:nvSpPr>
          <p:spPr>
            <a:xfrm>
              <a:off x="4831575" y="373250"/>
              <a:ext cx="125" cy="100"/>
            </a:xfrm>
            <a:custGeom>
              <a:avLst/>
              <a:gdLst/>
              <a:ahLst/>
              <a:cxnLst/>
              <a:rect l="l" t="t" r="r" b="b"/>
              <a:pathLst>
                <a:path w="5" h="4" extrusionOk="0">
                  <a:moveTo>
                    <a:pt x="2" y="1"/>
                  </a:moveTo>
                  <a:cubicBezTo>
                    <a:pt x="1" y="1"/>
                    <a:pt x="1" y="4"/>
                    <a:pt x="2" y="4"/>
                  </a:cubicBezTo>
                  <a:cubicBezTo>
                    <a:pt x="5" y="4"/>
                    <a:pt x="5" y="1"/>
                    <a:pt x="2" y="1"/>
                  </a:cubicBezTo>
                  <a:close/>
                </a:path>
              </a:pathLst>
            </a:custGeom>
            <a:solidFill>
              <a:srgbClr val="FF8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35"/>
            <p:cNvSpPr/>
            <p:nvPr/>
          </p:nvSpPr>
          <p:spPr>
            <a:xfrm>
              <a:off x="4831150" y="372900"/>
              <a:ext cx="925" cy="1650"/>
            </a:xfrm>
            <a:custGeom>
              <a:avLst/>
              <a:gdLst/>
              <a:ahLst/>
              <a:cxnLst/>
              <a:rect l="l" t="t" r="r" b="b"/>
              <a:pathLst>
                <a:path w="37" h="66" extrusionOk="0">
                  <a:moveTo>
                    <a:pt x="20" y="0"/>
                  </a:moveTo>
                  <a:cubicBezTo>
                    <a:pt x="12" y="0"/>
                    <a:pt x="4" y="6"/>
                    <a:pt x="4" y="16"/>
                  </a:cubicBezTo>
                  <a:cubicBezTo>
                    <a:pt x="2" y="28"/>
                    <a:pt x="1" y="39"/>
                    <a:pt x="1" y="49"/>
                  </a:cubicBezTo>
                  <a:cubicBezTo>
                    <a:pt x="1" y="60"/>
                    <a:pt x="9" y="66"/>
                    <a:pt x="17" y="66"/>
                  </a:cubicBezTo>
                  <a:cubicBezTo>
                    <a:pt x="26" y="66"/>
                    <a:pt x="34" y="60"/>
                    <a:pt x="34" y="49"/>
                  </a:cubicBezTo>
                  <a:cubicBezTo>
                    <a:pt x="34" y="39"/>
                    <a:pt x="35" y="28"/>
                    <a:pt x="36" y="16"/>
                  </a:cubicBezTo>
                  <a:cubicBezTo>
                    <a:pt x="36" y="6"/>
                    <a:pt x="28" y="0"/>
                    <a:pt x="20" y="0"/>
                  </a:cubicBezTo>
                  <a:close/>
                </a:path>
              </a:pathLst>
            </a:custGeom>
            <a:solidFill>
              <a:srgbClr val="FF8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35"/>
            <p:cNvSpPr/>
            <p:nvPr/>
          </p:nvSpPr>
          <p:spPr>
            <a:xfrm>
              <a:off x="4649925" y="238125"/>
              <a:ext cx="290875" cy="253000"/>
            </a:xfrm>
            <a:custGeom>
              <a:avLst/>
              <a:gdLst/>
              <a:ahLst/>
              <a:cxnLst/>
              <a:rect l="l" t="t" r="r" b="b"/>
              <a:pathLst>
                <a:path w="11635" h="10120" extrusionOk="0">
                  <a:moveTo>
                    <a:pt x="5867" y="1"/>
                  </a:moveTo>
                  <a:cubicBezTo>
                    <a:pt x="5098" y="1"/>
                    <a:pt x="4148" y="212"/>
                    <a:pt x="3281" y="1008"/>
                  </a:cubicBezTo>
                  <a:cubicBezTo>
                    <a:pt x="976" y="1057"/>
                    <a:pt x="220" y="2824"/>
                    <a:pt x="0" y="4061"/>
                  </a:cubicBezTo>
                  <a:cubicBezTo>
                    <a:pt x="716" y="4326"/>
                    <a:pt x="1461" y="4473"/>
                    <a:pt x="2306" y="4473"/>
                  </a:cubicBezTo>
                  <a:cubicBezTo>
                    <a:pt x="3069" y="4473"/>
                    <a:pt x="3914" y="4354"/>
                    <a:pt x="4896" y="4094"/>
                  </a:cubicBezTo>
                  <a:cubicBezTo>
                    <a:pt x="6435" y="5170"/>
                    <a:pt x="7195" y="10115"/>
                    <a:pt x="7145" y="10120"/>
                  </a:cubicBezTo>
                  <a:lnTo>
                    <a:pt x="7145" y="10120"/>
                  </a:lnTo>
                  <a:cubicBezTo>
                    <a:pt x="8306" y="10054"/>
                    <a:pt x="9813" y="9795"/>
                    <a:pt x="11612" y="9303"/>
                  </a:cubicBezTo>
                  <a:cubicBezTo>
                    <a:pt x="11634" y="7651"/>
                    <a:pt x="11389" y="4667"/>
                    <a:pt x="10220" y="2700"/>
                  </a:cubicBezTo>
                  <a:cubicBezTo>
                    <a:pt x="9502" y="1488"/>
                    <a:pt x="8616" y="664"/>
                    <a:pt x="7266" y="226"/>
                  </a:cubicBezTo>
                  <a:cubicBezTo>
                    <a:pt x="7030" y="149"/>
                    <a:pt x="6512" y="1"/>
                    <a:pt x="5867" y="1"/>
                  </a:cubicBezTo>
                  <a:close/>
                  <a:moveTo>
                    <a:pt x="7145" y="10120"/>
                  </a:moveTo>
                  <a:cubicBezTo>
                    <a:pt x="7145" y="10120"/>
                    <a:pt x="7145" y="10120"/>
                    <a:pt x="7145" y="10120"/>
                  </a:cubicBezTo>
                  <a:cubicBezTo>
                    <a:pt x="7145" y="10120"/>
                    <a:pt x="7145" y="10120"/>
                    <a:pt x="7145" y="10120"/>
                  </a:cubicBezTo>
                  <a:cubicBezTo>
                    <a:pt x="7145" y="10120"/>
                    <a:pt x="7145" y="10120"/>
                    <a:pt x="7145" y="101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35"/>
            <p:cNvSpPr/>
            <p:nvPr/>
          </p:nvSpPr>
          <p:spPr>
            <a:xfrm>
              <a:off x="4801975" y="385025"/>
              <a:ext cx="35750" cy="57225"/>
            </a:xfrm>
            <a:custGeom>
              <a:avLst/>
              <a:gdLst/>
              <a:ahLst/>
              <a:cxnLst/>
              <a:rect l="l" t="t" r="r" b="b"/>
              <a:pathLst>
                <a:path w="1430" h="2289" extrusionOk="0">
                  <a:moveTo>
                    <a:pt x="632" y="1"/>
                  </a:moveTo>
                  <a:cubicBezTo>
                    <a:pt x="541" y="1"/>
                    <a:pt x="447" y="27"/>
                    <a:pt x="351" y="84"/>
                  </a:cubicBezTo>
                  <a:cubicBezTo>
                    <a:pt x="61" y="259"/>
                    <a:pt x="1" y="566"/>
                    <a:pt x="23" y="662"/>
                  </a:cubicBezTo>
                  <a:lnTo>
                    <a:pt x="258" y="2076"/>
                  </a:lnTo>
                  <a:cubicBezTo>
                    <a:pt x="379" y="2223"/>
                    <a:pt x="512" y="2288"/>
                    <a:pt x="643" y="2288"/>
                  </a:cubicBezTo>
                  <a:cubicBezTo>
                    <a:pt x="848" y="2288"/>
                    <a:pt x="1048" y="2130"/>
                    <a:pt x="1190" y="1879"/>
                  </a:cubicBezTo>
                  <a:cubicBezTo>
                    <a:pt x="1367" y="1568"/>
                    <a:pt x="1429" y="1278"/>
                    <a:pt x="1396" y="932"/>
                  </a:cubicBezTo>
                  <a:cubicBezTo>
                    <a:pt x="1355" y="484"/>
                    <a:pt x="1027" y="1"/>
                    <a:pt x="632" y="1"/>
                  </a:cubicBez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35"/>
            <p:cNvSpPr/>
            <p:nvPr/>
          </p:nvSpPr>
          <p:spPr>
            <a:xfrm>
              <a:off x="4714325" y="395950"/>
              <a:ext cx="28100" cy="50250"/>
            </a:xfrm>
            <a:custGeom>
              <a:avLst/>
              <a:gdLst/>
              <a:ahLst/>
              <a:cxnLst/>
              <a:rect l="l" t="t" r="r" b="b"/>
              <a:pathLst>
                <a:path w="1124" h="2010" fill="none" extrusionOk="0">
                  <a:moveTo>
                    <a:pt x="425" y="0"/>
                  </a:moveTo>
                  <a:cubicBezTo>
                    <a:pt x="425" y="0"/>
                    <a:pt x="1" y="1397"/>
                    <a:pt x="167" y="1703"/>
                  </a:cubicBezTo>
                  <a:cubicBezTo>
                    <a:pt x="334" y="2009"/>
                    <a:pt x="1123" y="1823"/>
                    <a:pt x="1123" y="1823"/>
                  </a:cubicBezTo>
                </a:path>
              </a:pathLst>
            </a:custGeom>
            <a:noFill/>
            <a:ln w="5575" cap="flat" cmpd="sng">
              <a:solidFill>
                <a:srgbClr val="EF97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35"/>
            <p:cNvSpPr/>
            <p:nvPr/>
          </p:nvSpPr>
          <p:spPr>
            <a:xfrm>
              <a:off x="4724025" y="449800"/>
              <a:ext cx="55225" cy="32700"/>
            </a:xfrm>
            <a:custGeom>
              <a:avLst/>
              <a:gdLst/>
              <a:ahLst/>
              <a:cxnLst/>
              <a:rect l="l" t="t" r="r" b="b"/>
              <a:pathLst>
                <a:path w="2209" h="1308" extrusionOk="0">
                  <a:moveTo>
                    <a:pt x="2209" y="1"/>
                  </a:moveTo>
                  <a:lnTo>
                    <a:pt x="0" y="319"/>
                  </a:lnTo>
                  <a:cubicBezTo>
                    <a:pt x="0" y="319"/>
                    <a:pt x="21" y="1308"/>
                    <a:pt x="819" y="1308"/>
                  </a:cubicBezTo>
                  <a:cubicBezTo>
                    <a:pt x="843" y="1308"/>
                    <a:pt x="869" y="1307"/>
                    <a:pt x="896" y="1305"/>
                  </a:cubicBezTo>
                  <a:cubicBezTo>
                    <a:pt x="2121" y="1214"/>
                    <a:pt x="2209" y="1"/>
                    <a:pt x="2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5"/>
            <p:cNvSpPr/>
            <p:nvPr/>
          </p:nvSpPr>
          <p:spPr>
            <a:xfrm>
              <a:off x="4699450" y="389175"/>
              <a:ext cx="9125" cy="15725"/>
            </a:xfrm>
            <a:custGeom>
              <a:avLst/>
              <a:gdLst/>
              <a:ahLst/>
              <a:cxnLst/>
              <a:rect l="l" t="t" r="r" b="b"/>
              <a:pathLst>
                <a:path w="365" h="629" extrusionOk="0">
                  <a:moveTo>
                    <a:pt x="185" y="1"/>
                  </a:moveTo>
                  <a:cubicBezTo>
                    <a:pt x="184" y="1"/>
                    <a:pt x="182" y="1"/>
                    <a:pt x="181" y="1"/>
                  </a:cubicBezTo>
                  <a:cubicBezTo>
                    <a:pt x="119" y="3"/>
                    <a:pt x="43" y="45"/>
                    <a:pt x="32" y="114"/>
                  </a:cubicBezTo>
                  <a:cubicBezTo>
                    <a:pt x="17" y="224"/>
                    <a:pt x="1" y="340"/>
                    <a:pt x="7" y="452"/>
                  </a:cubicBezTo>
                  <a:cubicBezTo>
                    <a:pt x="13" y="542"/>
                    <a:pt x="82" y="629"/>
                    <a:pt x="177" y="629"/>
                  </a:cubicBezTo>
                  <a:cubicBezTo>
                    <a:pt x="179" y="629"/>
                    <a:pt x="181" y="628"/>
                    <a:pt x="183" y="628"/>
                  </a:cubicBezTo>
                  <a:cubicBezTo>
                    <a:pt x="281" y="626"/>
                    <a:pt x="358" y="548"/>
                    <a:pt x="359" y="452"/>
                  </a:cubicBezTo>
                  <a:cubicBezTo>
                    <a:pt x="365" y="341"/>
                    <a:pt x="346" y="223"/>
                    <a:pt x="328" y="114"/>
                  </a:cubicBezTo>
                  <a:cubicBezTo>
                    <a:pt x="319" y="52"/>
                    <a:pt x="246"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5"/>
            <p:cNvSpPr/>
            <p:nvPr/>
          </p:nvSpPr>
          <p:spPr>
            <a:xfrm>
              <a:off x="4693450" y="366900"/>
              <a:ext cx="20650" cy="12075"/>
            </a:xfrm>
            <a:custGeom>
              <a:avLst/>
              <a:gdLst/>
              <a:ahLst/>
              <a:cxnLst/>
              <a:rect l="l" t="t" r="r" b="b"/>
              <a:pathLst>
                <a:path w="826" h="483" fill="none" extrusionOk="0">
                  <a:moveTo>
                    <a:pt x="825" y="346"/>
                  </a:moveTo>
                  <a:cubicBezTo>
                    <a:pt x="825" y="346"/>
                    <a:pt x="372" y="0"/>
                    <a:pt x="1" y="482"/>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35"/>
            <p:cNvSpPr/>
            <p:nvPr/>
          </p:nvSpPr>
          <p:spPr>
            <a:xfrm>
              <a:off x="4764350" y="385850"/>
              <a:ext cx="9100" cy="15675"/>
            </a:xfrm>
            <a:custGeom>
              <a:avLst/>
              <a:gdLst/>
              <a:ahLst/>
              <a:cxnLst/>
              <a:rect l="l" t="t" r="r" b="b"/>
              <a:pathLst>
                <a:path w="364" h="627" extrusionOk="0">
                  <a:moveTo>
                    <a:pt x="167" y="1"/>
                  </a:moveTo>
                  <a:cubicBezTo>
                    <a:pt x="159" y="1"/>
                    <a:pt x="152" y="1"/>
                    <a:pt x="145" y="2"/>
                  </a:cubicBezTo>
                  <a:cubicBezTo>
                    <a:pt x="65" y="13"/>
                    <a:pt x="19" y="76"/>
                    <a:pt x="13" y="152"/>
                  </a:cubicBezTo>
                  <a:cubicBezTo>
                    <a:pt x="1" y="251"/>
                    <a:pt x="1" y="350"/>
                    <a:pt x="9" y="450"/>
                  </a:cubicBezTo>
                  <a:cubicBezTo>
                    <a:pt x="20" y="539"/>
                    <a:pt x="80" y="626"/>
                    <a:pt x="179" y="626"/>
                  </a:cubicBezTo>
                  <a:cubicBezTo>
                    <a:pt x="182" y="626"/>
                    <a:pt x="184" y="626"/>
                    <a:pt x="186" y="626"/>
                  </a:cubicBezTo>
                  <a:cubicBezTo>
                    <a:pt x="279" y="622"/>
                    <a:pt x="363" y="549"/>
                    <a:pt x="362" y="450"/>
                  </a:cubicBezTo>
                  <a:cubicBezTo>
                    <a:pt x="357" y="336"/>
                    <a:pt x="341" y="223"/>
                    <a:pt x="313" y="111"/>
                  </a:cubicBezTo>
                  <a:cubicBezTo>
                    <a:pt x="299" y="44"/>
                    <a:pt x="232"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35"/>
            <p:cNvSpPr/>
            <p:nvPr/>
          </p:nvSpPr>
          <p:spPr>
            <a:xfrm>
              <a:off x="4756650" y="361650"/>
              <a:ext cx="29650" cy="11450"/>
            </a:xfrm>
            <a:custGeom>
              <a:avLst/>
              <a:gdLst/>
              <a:ahLst/>
              <a:cxnLst/>
              <a:rect l="l" t="t" r="r" b="b"/>
              <a:pathLst>
                <a:path w="1186" h="458" fill="none" extrusionOk="0">
                  <a:moveTo>
                    <a:pt x="0" y="328"/>
                  </a:moveTo>
                  <a:cubicBezTo>
                    <a:pt x="0" y="328"/>
                    <a:pt x="469" y="0"/>
                    <a:pt x="1186" y="457"/>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35"/>
            <p:cNvSpPr/>
            <p:nvPr/>
          </p:nvSpPr>
          <p:spPr>
            <a:xfrm>
              <a:off x="4094475" y="738550"/>
              <a:ext cx="607625" cy="576950"/>
            </a:xfrm>
            <a:custGeom>
              <a:avLst/>
              <a:gdLst/>
              <a:ahLst/>
              <a:cxnLst/>
              <a:rect l="l" t="t" r="r" b="b"/>
              <a:pathLst>
                <a:path w="24305" h="23078" extrusionOk="0">
                  <a:moveTo>
                    <a:pt x="17191" y="1"/>
                  </a:moveTo>
                  <a:cubicBezTo>
                    <a:pt x="10738" y="10335"/>
                    <a:pt x="0" y="19334"/>
                    <a:pt x="0" y="19334"/>
                  </a:cubicBezTo>
                  <a:lnTo>
                    <a:pt x="2957" y="23078"/>
                  </a:lnTo>
                  <a:cubicBezTo>
                    <a:pt x="2957" y="23078"/>
                    <a:pt x="17287" y="14316"/>
                    <a:pt x="24305" y="4568"/>
                  </a:cubicBezTo>
                  <a:lnTo>
                    <a:pt x="17191" y="1"/>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35"/>
            <p:cNvSpPr/>
            <p:nvPr/>
          </p:nvSpPr>
          <p:spPr>
            <a:xfrm>
              <a:off x="3970575" y="1197025"/>
              <a:ext cx="243725" cy="191850"/>
            </a:xfrm>
            <a:custGeom>
              <a:avLst/>
              <a:gdLst/>
              <a:ahLst/>
              <a:cxnLst/>
              <a:rect l="l" t="t" r="r" b="b"/>
              <a:pathLst>
                <a:path w="9749" h="7674" extrusionOk="0">
                  <a:moveTo>
                    <a:pt x="6217" y="0"/>
                  </a:moveTo>
                  <a:cubicBezTo>
                    <a:pt x="4902" y="1146"/>
                    <a:pt x="494" y="3858"/>
                    <a:pt x="590" y="4201"/>
                  </a:cubicBezTo>
                  <a:cubicBezTo>
                    <a:pt x="605" y="4255"/>
                    <a:pt x="658" y="4278"/>
                    <a:pt x="735" y="4278"/>
                  </a:cubicBezTo>
                  <a:cubicBezTo>
                    <a:pt x="1077" y="4278"/>
                    <a:pt x="1906" y="3844"/>
                    <a:pt x="2183" y="3844"/>
                  </a:cubicBezTo>
                  <a:cubicBezTo>
                    <a:pt x="2238" y="3844"/>
                    <a:pt x="2271" y="3862"/>
                    <a:pt x="2275" y="3902"/>
                  </a:cubicBezTo>
                  <a:cubicBezTo>
                    <a:pt x="2297" y="4195"/>
                    <a:pt x="1" y="5789"/>
                    <a:pt x="192" y="6111"/>
                  </a:cubicBezTo>
                  <a:cubicBezTo>
                    <a:pt x="221" y="6159"/>
                    <a:pt x="274" y="6180"/>
                    <a:pt x="345" y="6180"/>
                  </a:cubicBezTo>
                  <a:cubicBezTo>
                    <a:pt x="922" y="6180"/>
                    <a:pt x="2709" y="4792"/>
                    <a:pt x="2709" y="4791"/>
                  </a:cubicBezTo>
                  <a:lnTo>
                    <a:pt x="2709" y="4791"/>
                  </a:lnTo>
                  <a:cubicBezTo>
                    <a:pt x="2709" y="4792"/>
                    <a:pt x="343" y="6832"/>
                    <a:pt x="682" y="7151"/>
                  </a:cubicBezTo>
                  <a:cubicBezTo>
                    <a:pt x="699" y="7167"/>
                    <a:pt x="724" y="7174"/>
                    <a:pt x="756" y="7174"/>
                  </a:cubicBezTo>
                  <a:cubicBezTo>
                    <a:pt x="1182" y="7174"/>
                    <a:pt x="2864" y="5866"/>
                    <a:pt x="3606" y="5423"/>
                  </a:cubicBezTo>
                  <a:lnTo>
                    <a:pt x="3606" y="5423"/>
                  </a:lnTo>
                  <a:cubicBezTo>
                    <a:pt x="2814" y="6045"/>
                    <a:pt x="1663" y="7202"/>
                    <a:pt x="1918" y="7433"/>
                  </a:cubicBezTo>
                  <a:cubicBezTo>
                    <a:pt x="1943" y="7457"/>
                    <a:pt x="1980" y="7467"/>
                    <a:pt x="2026" y="7467"/>
                  </a:cubicBezTo>
                  <a:cubicBezTo>
                    <a:pt x="2433" y="7467"/>
                    <a:pt x="3582" y="6610"/>
                    <a:pt x="4521" y="5982"/>
                  </a:cubicBezTo>
                  <a:lnTo>
                    <a:pt x="4521" y="5982"/>
                  </a:lnTo>
                  <a:cubicBezTo>
                    <a:pt x="3915" y="6477"/>
                    <a:pt x="2863" y="7436"/>
                    <a:pt x="3089" y="7658"/>
                  </a:cubicBezTo>
                  <a:cubicBezTo>
                    <a:pt x="3100" y="7669"/>
                    <a:pt x="3118" y="7674"/>
                    <a:pt x="3142" y="7674"/>
                  </a:cubicBezTo>
                  <a:cubicBezTo>
                    <a:pt x="3634" y="7674"/>
                    <a:pt x="6821" y="5610"/>
                    <a:pt x="9749" y="3553"/>
                  </a:cubicBezTo>
                  <a:lnTo>
                    <a:pt x="6217" y="0"/>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35"/>
            <p:cNvSpPr/>
            <p:nvPr/>
          </p:nvSpPr>
          <p:spPr>
            <a:xfrm>
              <a:off x="4041525" y="1285775"/>
              <a:ext cx="60675" cy="8950"/>
            </a:xfrm>
            <a:custGeom>
              <a:avLst/>
              <a:gdLst/>
              <a:ahLst/>
              <a:cxnLst/>
              <a:rect l="l" t="t" r="r" b="b"/>
              <a:pathLst>
                <a:path w="2427" h="358" fill="none" extrusionOk="0">
                  <a:moveTo>
                    <a:pt x="0" y="316"/>
                  </a:moveTo>
                  <a:cubicBezTo>
                    <a:pt x="0" y="316"/>
                    <a:pt x="1707" y="358"/>
                    <a:pt x="2427" y="1"/>
                  </a:cubicBezTo>
                </a:path>
              </a:pathLst>
            </a:custGeom>
            <a:noFill/>
            <a:ln w="8375" cap="flat" cmpd="sng">
              <a:solidFill>
                <a:srgbClr val="EF97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35"/>
            <p:cNvSpPr/>
            <p:nvPr/>
          </p:nvSpPr>
          <p:spPr>
            <a:xfrm>
              <a:off x="4471900" y="541400"/>
              <a:ext cx="283100" cy="370925"/>
            </a:xfrm>
            <a:custGeom>
              <a:avLst/>
              <a:gdLst/>
              <a:ahLst/>
              <a:cxnLst/>
              <a:rect l="l" t="t" r="r" b="b"/>
              <a:pathLst>
                <a:path w="11324" h="14837" extrusionOk="0">
                  <a:moveTo>
                    <a:pt x="9750" y="1"/>
                  </a:moveTo>
                  <a:cubicBezTo>
                    <a:pt x="7088" y="1"/>
                    <a:pt x="4792" y="1931"/>
                    <a:pt x="3725" y="3631"/>
                  </a:cubicBezTo>
                  <a:cubicBezTo>
                    <a:pt x="1319" y="7463"/>
                    <a:pt x="1" y="10491"/>
                    <a:pt x="1" y="10491"/>
                  </a:cubicBezTo>
                  <a:lnTo>
                    <a:pt x="7217" y="14837"/>
                  </a:lnTo>
                  <a:lnTo>
                    <a:pt x="11323" y="1925"/>
                  </a:lnTo>
                  <a:lnTo>
                    <a:pt x="10719" y="87"/>
                  </a:lnTo>
                  <a:cubicBezTo>
                    <a:pt x="10392" y="28"/>
                    <a:pt x="10068" y="1"/>
                    <a:pt x="9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35"/>
            <p:cNvSpPr/>
            <p:nvPr/>
          </p:nvSpPr>
          <p:spPr>
            <a:xfrm>
              <a:off x="4574500" y="517275"/>
              <a:ext cx="556125" cy="688200"/>
            </a:xfrm>
            <a:custGeom>
              <a:avLst/>
              <a:gdLst/>
              <a:ahLst/>
              <a:cxnLst/>
              <a:rect l="l" t="t" r="r" b="b"/>
              <a:pathLst>
                <a:path w="22245" h="27528" extrusionOk="0">
                  <a:moveTo>
                    <a:pt x="12613" y="0"/>
                  </a:moveTo>
                  <a:lnTo>
                    <a:pt x="12613" y="0"/>
                  </a:lnTo>
                  <a:cubicBezTo>
                    <a:pt x="12443" y="12"/>
                    <a:pt x="12401" y="41"/>
                    <a:pt x="12466" y="94"/>
                  </a:cubicBezTo>
                  <a:lnTo>
                    <a:pt x="12466" y="94"/>
                  </a:lnTo>
                  <a:cubicBezTo>
                    <a:pt x="12562" y="35"/>
                    <a:pt x="12613" y="0"/>
                    <a:pt x="12613" y="0"/>
                  </a:cubicBezTo>
                  <a:close/>
                  <a:moveTo>
                    <a:pt x="12466" y="94"/>
                  </a:moveTo>
                  <a:cubicBezTo>
                    <a:pt x="12063" y="344"/>
                    <a:pt x="10874" y="1039"/>
                    <a:pt x="9403" y="1505"/>
                  </a:cubicBezTo>
                  <a:cubicBezTo>
                    <a:pt x="9174" y="1577"/>
                    <a:pt x="8979" y="1607"/>
                    <a:pt x="8798" y="1607"/>
                  </a:cubicBezTo>
                  <a:cubicBezTo>
                    <a:pt x="8178" y="1607"/>
                    <a:pt x="7722" y="1255"/>
                    <a:pt x="6615" y="1052"/>
                  </a:cubicBezTo>
                  <a:cubicBezTo>
                    <a:pt x="6615" y="1052"/>
                    <a:pt x="2785" y="4752"/>
                    <a:pt x="2721" y="6721"/>
                  </a:cubicBezTo>
                  <a:cubicBezTo>
                    <a:pt x="762" y="9961"/>
                    <a:pt x="0" y="13927"/>
                    <a:pt x="1754" y="17465"/>
                  </a:cubicBezTo>
                  <a:cubicBezTo>
                    <a:pt x="3016" y="21306"/>
                    <a:pt x="4118" y="26493"/>
                    <a:pt x="4118" y="26493"/>
                  </a:cubicBezTo>
                  <a:cubicBezTo>
                    <a:pt x="4118" y="26493"/>
                    <a:pt x="7430" y="27527"/>
                    <a:pt x="12290" y="27527"/>
                  </a:cubicBezTo>
                  <a:cubicBezTo>
                    <a:pt x="15184" y="27527"/>
                    <a:pt x="18626" y="27160"/>
                    <a:pt x="22245" y="25990"/>
                  </a:cubicBezTo>
                  <a:cubicBezTo>
                    <a:pt x="21867" y="14099"/>
                    <a:pt x="21716" y="9620"/>
                    <a:pt x="20406" y="5117"/>
                  </a:cubicBezTo>
                  <a:cubicBezTo>
                    <a:pt x="17071" y="1595"/>
                    <a:pt x="12856" y="412"/>
                    <a:pt x="12466" y="9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35"/>
            <p:cNvSpPr/>
            <p:nvPr/>
          </p:nvSpPr>
          <p:spPr>
            <a:xfrm>
              <a:off x="4803675" y="486650"/>
              <a:ext cx="107750" cy="126400"/>
            </a:xfrm>
            <a:custGeom>
              <a:avLst/>
              <a:gdLst/>
              <a:ahLst/>
              <a:cxnLst/>
              <a:rect l="l" t="t" r="r" b="b"/>
              <a:pathLst>
                <a:path w="4310" h="5056" extrusionOk="0">
                  <a:moveTo>
                    <a:pt x="3308" y="0"/>
                  </a:moveTo>
                  <a:lnTo>
                    <a:pt x="1" y="2802"/>
                  </a:lnTo>
                  <a:lnTo>
                    <a:pt x="2116" y="5056"/>
                  </a:lnTo>
                  <a:lnTo>
                    <a:pt x="4309" y="1726"/>
                  </a:lnTo>
                  <a:lnTo>
                    <a:pt x="33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5"/>
            <p:cNvSpPr/>
            <p:nvPr/>
          </p:nvSpPr>
          <p:spPr>
            <a:xfrm>
              <a:off x="4739875" y="519975"/>
              <a:ext cx="63825" cy="91400"/>
            </a:xfrm>
            <a:custGeom>
              <a:avLst/>
              <a:gdLst/>
              <a:ahLst/>
              <a:cxnLst/>
              <a:rect l="l" t="t" r="r" b="b"/>
              <a:pathLst>
                <a:path w="2553" h="3656" extrusionOk="0">
                  <a:moveTo>
                    <a:pt x="680" y="0"/>
                  </a:moveTo>
                  <a:lnTo>
                    <a:pt x="0" y="944"/>
                  </a:lnTo>
                  <a:lnTo>
                    <a:pt x="898" y="3656"/>
                  </a:lnTo>
                  <a:lnTo>
                    <a:pt x="2553" y="1469"/>
                  </a:lnTo>
                  <a:lnTo>
                    <a:pt x="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35"/>
            <p:cNvSpPr/>
            <p:nvPr/>
          </p:nvSpPr>
          <p:spPr>
            <a:xfrm>
              <a:off x="4590875" y="706900"/>
              <a:ext cx="33950" cy="146500"/>
            </a:xfrm>
            <a:custGeom>
              <a:avLst/>
              <a:gdLst/>
              <a:ahLst/>
              <a:cxnLst/>
              <a:rect l="l" t="t" r="r" b="b"/>
              <a:pathLst>
                <a:path w="1358" h="5860" fill="none" extrusionOk="0">
                  <a:moveTo>
                    <a:pt x="117" y="5860"/>
                  </a:moveTo>
                  <a:cubicBezTo>
                    <a:pt x="0" y="3563"/>
                    <a:pt x="1358" y="1"/>
                    <a:pt x="1358" y="1"/>
                  </a:cubicBezTo>
                </a:path>
              </a:pathLst>
            </a:custGeom>
            <a:noFill/>
            <a:ln w="8375" cap="flat" cmpd="sng">
              <a:solidFill>
                <a:schemeClr val="accent5"/>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35"/>
            <p:cNvSpPr/>
            <p:nvPr/>
          </p:nvSpPr>
          <p:spPr>
            <a:xfrm>
              <a:off x="4958950" y="1412325"/>
              <a:ext cx="186675" cy="263600"/>
            </a:xfrm>
            <a:custGeom>
              <a:avLst/>
              <a:gdLst/>
              <a:ahLst/>
              <a:cxnLst/>
              <a:rect l="l" t="t" r="r" b="b"/>
              <a:pathLst>
                <a:path w="7467" h="10544" extrusionOk="0">
                  <a:moveTo>
                    <a:pt x="2037" y="0"/>
                  </a:moveTo>
                  <a:cubicBezTo>
                    <a:pt x="1762" y="2372"/>
                    <a:pt x="1" y="7866"/>
                    <a:pt x="346" y="8090"/>
                  </a:cubicBezTo>
                  <a:cubicBezTo>
                    <a:pt x="363" y="8102"/>
                    <a:pt x="382" y="8107"/>
                    <a:pt x="402" y="8107"/>
                  </a:cubicBezTo>
                  <a:cubicBezTo>
                    <a:pt x="754" y="8107"/>
                    <a:pt x="1448" y="6418"/>
                    <a:pt x="1722" y="6418"/>
                  </a:cubicBezTo>
                  <a:cubicBezTo>
                    <a:pt x="1738" y="6418"/>
                    <a:pt x="1752" y="6424"/>
                    <a:pt x="1765" y="6436"/>
                  </a:cubicBezTo>
                  <a:cubicBezTo>
                    <a:pt x="2011" y="6668"/>
                    <a:pt x="1083" y="9864"/>
                    <a:pt x="1491" y="10002"/>
                  </a:cubicBezTo>
                  <a:cubicBezTo>
                    <a:pt x="1507" y="10007"/>
                    <a:pt x="1523" y="10010"/>
                    <a:pt x="1539" y="10010"/>
                  </a:cubicBezTo>
                  <a:cubicBezTo>
                    <a:pt x="2088" y="10010"/>
                    <a:pt x="2776" y="7030"/>
                    <a:pt x="2777" y="7029"/>
                  </a:cubicBezTo>
                  <a:lnTo>
                    <a:pt x="2777" y="7029"/>
                  </a:lnTo>
                  <a:cubicBezTo>
                    <a:pt x="2776" y="7031"/>
                    <a:pt x="2177" y="10512"/>
                    <a:pt x="2707" y="10543"/>
                  </a:cubicBezTo>
                  <a:cubicBezTo>
                    <a:pt x="2709" y="10543"/>
                    <a:pt x="2710" y="10543"/>
                    <a:pt x="2712" y="10543"/>
                  </a:cubicBezTo>
                  <a:cubicBezTo>
                    <a:pt x="3089" y="10543"/>
                    <a:pt x="3721" y="8044"/>
                    <a:pt x="4017" y="7075"/>
                  </a:cubicBezTo>
                  <a:lnTo>
                    <a:pt x="4017" y="7075"/>
                  </a:lnTo>
                  <a:cubicBezTo>
                    <a:pt x="3837" y="8168"/>
                    <a:pt x="3567" y="9892"/>
                    <a:pt x="3958" y="9908"/>
                  </a:cubicBezTo>
                  <a:cubicBezTo>
                    <a:pt x="3960" y="9908"/>
                    <a:pt x="3962" y="9908"/>
                    <a:pt x="3964" y="9908"/>
                  </a:cubicBezTo>
                  <a:cubicBezTo>
                    <a:pt x="4350" y="9908"/>
                    <a:pt x="4789" y="8429"/>
                    <a:pt x="5120" y="7098"/>
                  </a:cubicBezTo>
                  <a:lnTo>
                    <a:pt x="5120" y="7098"/>
                  </a:lnTo>
                  <a:cubicBezTo>
                    <a:pt x="4996" y="7950"/>
                    <a:pt x="4599" y="9642"/>
                    <a:pt x="4960" y="9673"/>
                  </a:cubicBezTo>
                  <a:cubicBezTo>
                    <a:pt x="4962" y="9673"/>
                    <a:pt x="4963" y="9673"/>
                    <a:pt x="4964" y="9673"/>
                  </a:cubicBezTo>
                  <a:cubicBezTo>
                    <a:pt x="5331" y="9673"/>
                    <a:pt x="6635" y="5841"/>
                    <a:pt x="7467" y="1068"/>
                  </a:cubicBezTo>
                  <a:lnTo>
                    <a:pt x="2037" y="0"/>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35"/>
            <p:cNvSpPr/>
            <p:nvPr/>
          </p:nvSpPr>
          <p:spPr>
            <a:xfrm>
              <a:off x="4996875" y="809900"/>
              <a:ext cx="228825" cy="689500"/>
            </a:xfrm>
            <a:custGeom>
              <a:avLst/>
              <a:gdLst/>
              <a:ahLst/>
              <a:cxnLst/>
              <a:rect l="l" t="t" r="r" b="b"/>
              <a:pathLst>
                <a:path w="9153" h="27580" extrusionOk="0">
                  <a:moveTo>
                    <a:pt x="7449" y="0"/>
                  </a:moveTo>
                  <a:lnTo>
                    <a:pt x="0" y="938"/>
                  </a:lnTo>
                  <a:cubicBezTo>
                    <a:pt x="2185" y="12877"/>
                    <a:pt x="245" y="26469"/>
                    <a:pt x="245" y="26469"/>
                  </a:cubicBezTo>
                  <a:lnTo>
                    <a:pt x="5419" y="27580"/>
                  </a:lnTo>
                  <a:cubicBezTo>
                    <a:pt x="5419" y="27580"/>
                    <a:pt x="9152" y="12529"/>
                    <a:pt x="7449" y="0"/>
                  </a:cubicBez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5"/>
            <p:cNvSpPr/>
            <p:nvPr/>
          </p:nvSpPr>
          <p:spPr>
            <a:xfrm>
              <a:off x="4910425" y="530800"/>
              <a:ext cx="289250" cy="328850"/>
            </a:xfrm>
            <a:custGeom>
              <a:avLst/>
              <a:gdLst/>
              <a:ahLst/>
              <a:cxnLst/>
              <a:rect l="l" t="t" r="r" b="b"/>
              <a:pathLst>
                <a:path w="11570" h="13154" extrusionOk="0">
                  <a:moveTo>
                    <a:pt x="1" y="0"/>
                  </a:moveTo>
                  <a:lnTo>
                    <a:pt x="2913" y="6077"/>
                  </a:lnTo>
                  <a:cubicBezTo>
                    <a:pt x="2978" y="7883"/>
                    <a:pt x="3408" y="13153"/>
                    <a:pt x="3408" y="13153"/>
                  </a:cubicBezTo>
                  <a:lnTo>
                    <a:pt x="11569" y="11521"/>
                  </a:lnTo>
                  <a:cubicBezTo>
                    <a:pt x="11569" y="11521"/>
                    <a:pt x="10704" y="5271"/>
                    <a:pt x="7252" y="2563"/>
                  </a:cubicBezTo>
                  <a:cubicBezTo>
                    <a:pt x="4999" y="795"/>
                    <a:pt x="2454"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5"/>
            <p:cNvSpPr/>
            <p:nvPr/>
          </p:nvSpPr>
          <p:spPr>
            <a:xfrm>
              <a:off x="4963150" y="744800"/>
              <a:ext cx="25050" cy="114850"/>
            </a:xfrm>
            <a:custGeom>
              <a:avLst/>
              <a:gdLst/>
              <a:ahLst/>
              <a:cxnLst/>
              <a:rect l="l" t="t" r="r" b="b"/>
              <a:pathLst>
                <a:path w="1002" h="4594" fill="none" extrusionOk="0">
                  <a:moveTo>
                    <a:pt x="1001" y="4593"/>
                  </a:moveTo>
                  <a:cubicBezTo>
                    <a:pt x="748" y="2173"/>
                    <a:pt x="1" y="0"/>
                    <a:pt x="1" y="0"/>
                  </a:cubicBezTo>
                </a:path>
              </a:pathLst>
            </a:custGeom>
            <a:noFill/>
            <a:ln w="8375" cap="flat" cmpd="sng">
              <a:solidFill>
                <a:schemeClr val="accent5"/>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1" name="Google Shape;601;p35"/>
          <p:cNvGrpSpPr/>
          <p:nvPr/>
        </p:nvGrpSpPr>
        <p:grpSpPr>
          <a:xfrm>
            <a:off x="722622" y="2198969"/>
            <a:ext cx="1561318" cy="2215054"/>
            <a:chOff x="1388600" y="1525875"/>
            <a:chExt cx="2080925" cy="2952225"/>
          </a:xfrm>
        </p:grpSpPr>
        <p:sp>
          <p:nvSpPr>
            <p:cNvPr id="602" name="Google Shape;602;p35"/>
            <p:cNvSpPr/>
            <p:nvPr/>
          </p:nvSpPr>
          <p:spPr>
            <a:xfrm>
              <a:off x="2123750" y="3650225"/>
              <a:ext cx="69675" cy="64275"/>
            </a:xfrm>
            <a:custGeom>
              <a:avLst/>
              <a:gdLst/>
              <a:ahLst/>
              <a:cxnLst/>
              <a:rect l="l" t="t" r="r" b="b"/>
              <a:pathLst>
                <a:path w="2787" h="2571" extrusionOk="0">
                  <a:moveTo>
                    <a:pt x="1370" y="1"/>
                  </a:moveTo>
                  <a:cubicBezTo>
                    <a:pt x="924" y="1"/>
                    <a:pt x="503" y="234"/>
                    <a:pt x="268" y="624"/>
                  </a:cubicBezTo>
                  <a:cubicBezTo>
                    <a:pt x="0" y="1069"/>
                    <a:pt x="28" y="1632"/>
                    <a:pt x="336" y="2050"/>
                  </a:cubicBezTo>
                  <a:cubicBezTo>
                    <a:pt x="582" y="2382"/>
                    <a:pt x="967" y="2570"/>
                    <a:pt x="1368" y="2570"/>
                  </a:cubicBezTo>
                  <a:cubicBezTo>
                    <a:pt x="1472" y="2570"/>
                    <a:pt x="1576" y="2558"/>
                    <a:pt x="1680" y="2532"/>
                  </a:cubicBezTo>
                  <a:cubicBezTo>
                    <a:pt x="2368" y="2360"/>
                    <a:pt x="2787" y="1663"/>
                    <a:pt x="2616" y="975"/>
                  </a:cubicBezTo>
                  <a:cubicBezTo>
                    <a:pt x="2490" y="470"/>
                    <a:pt x="2072" y="92"/>
                    <a:pt x="1559" y="15"/>
                  </a:cubicBezTo>
                  <a:cubicBezTo>
                    <a:pt x="1496" y="5"/>
                    <a:pt x="1433"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5"/>
            <p:cNvSpPr/>
            <p:nvPr/>
          </p:nvSpPr>
          <p:spPr>
            <a:xfrm>
              <a:off x="2417575" y="3576925"/>
              <a:ext cx="69675" cy="64250"/>
            </a:xfrm>
            <a:custGeom>
              <a:avLst/>
              <a:gdLst/>
              <a:ahLst/>
              <a:cxnLst/>
              <a:rect l="l" t="t" r="r" b="b"/>
              <a:pathLst>
                <a:path w="2787" h="2570" extrusionOk="0">
                  <a:moveTo>
                    <a:pt x="1370" y="1"/>
                  </a:moveTo>
                  <a:cubicBezTo>
                    <a:pt x="924" y="1"/>
                    <a:pt x="503" y="234"/>
                    <a:pt x="268" y="624"/>
                  </a:cubicBezTo>
                  <a:cubicBezTo>
                    <a:pt x="1" y="1069"/>
                    <a:pt x="28" y="1631"/>
                    <a:pt x="337" y="2049"/>
                  </a:cubicBezTo>
                  <a:cubicBezTo>
                    <a:pt x="582" y="2381"/>
                    <a:pt x="969" y="2570"/>
                    <a:pt x="1371" y="2570"/>
                  </a:cubicBezTo>
                  <a:cubicBezTo>
                    <a:pt x="1474" y="2570"/>
                    <a:pt x="1577" y="2557"/>
                    <a:pt x="1680" y="2532"/>
                  </a:cubicBezTo>
                  <a:cubicBezTo>
                    <a:pt x="2368" y="2360"/>
                    <a:pt x="2787" y="1663"/>
                    <a:pt x="2615" y="975"/>
                  </a:cubicBezTo>
                  <a:cubicBezTo>
                    <a:pt x="2490" y="470"/>
                    <a:pt x="2073" y="91"/>
                    <a:pt x="1559" y="15"/>
                  </a:cubicBezTo>
                  <a:cubicBezTo>
                    <a:pt x="1496" y="5"/>
                    <a:pt x="1433"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35"/>
            <p:cNvSpPr/>
            <p:nvPr/>
          </p:nvSpPr>
          <p:spPr>
            <a:xfrm>
              <a:off x="2711400" y="3503650"/>
              <a:ext cx="69700" cy="64250"/>
            </a:xfrm>
            <a:custGeom>
              <a:avLst/>
              <a:gdLst/>
              <a:ahLst/>
              <a:cxnLst/>
              <a:rect l="l" t="t" r="r" b="b"/>
              <a:pathLst>
                <a:path w="2788" h="2570" extrusionOk="0">
                  <a:moveTo>
                    <a:pt x="1368" y="1"/>
                  </a:moveTo>
                  <a:cubicBezTo>
                    <a:pt x="923" y="1"/>
                    <a:pt x="503" y="233"/>
                    <a:pt x="269" y="623"/>
                  </a:cubicBezTo>
                  <a:cubicBezTo>
                    <a:pt x="1" y="1068"/>
                    <a:pt x="28" y="1631"/>
                    <a:pt x="337" y="2049"/>
                  </a:cubicBezTo>
                  <a:cubicBezTo>
                    <a:pt x="582" y="2381"/>
                    <a:pt x="968" y="2569"/>
                    <a:pt x="1369" y="2569"/>
                  </a:cubicBezTo>
                  <a:cubicBezTo>
                    <a:pt x="1472" y="2569"/>
                    <a:pt x="1577" y="2557"/>
                    <a:pt x="1680" y="2531"/>
                  </a:cubicBezTo>
                  <a:cubicBezTo>
                    <a:pt x="2368" y="2359"/>
                    <a:pt x="2787" y="1661"/>
                    <a:pt x="2615" y="973"/>
                  </a:cubicBezTo>
                  <a:cubicBezTo>
                    <a:pt x="2490" y="469"/>
                    <a:pt x="2073" y="91"/>
                    <a:pt x="1559" y="15"/>
                  </a:cubicBezTo>
                  <a:cubicBezTo>
                    <a:pt x="1495" y="5"/>
                    <a:pt x="1432" y="1"/>
                    <a:pt x="1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5"/>
            <p:cNvSpPr/>
            <p:nvPr/>
          </p:nvSpPr>
          <p:spPr>
            <a:xfrm>
              <a:off x="2183950" y="3891475"/>
              <a:ext cx="69650" cy="64250"/>
            </a:xfrm>
            <a:custGeom>
              <a:avLst/>
              <a:gdLst/>
              <a:ahLst/>
              <a:cxnLst/>
              <a:rect l="l" t="t" r="r" b="b"/>
              <a:pathLst>
                <a:path w="2786" h="2570" extrusionOk="0">
                  <a:moveTo>
                    <a:pt x="1369" y="1"/>
                  </a:moveTo>
                  <a:cubicBezTo>
                    <a:pt x="923" y="1"/>
                    <a:pt x="502" y="233"/>
                    <a:pt x="267" y="624"/>
                  </a:cubicBezTo>
                  <a:cubicBezTo>
                    <a:pt x="1" y="1069"/>
                    <a:pt x="27" y="1631"/>
                    <a:pt x="335" y="2048"/>
                  </a:cubicBezTo>
                  <a:cubicBezTo>
                    <a:pt x="582" y="2381"/>
                    <a:pt x="968" y="2569"/>
                    <a:pt x="1369" y="2569"/>
                  </a:cubicBezTo>
                  <a:cubicBezTo>
                    <a:pt x="1472" y="2569"/>
                    <a:pt x="1576" y="2557"/>
                    <a:pt x="1679" y="2532"/>
                  </a:cubicBezTo>
                  <a:cubicBezTo>
                    <a:pt x="2367" y="2360"/>
                    <a:pt x="2786" y="1662"/>
                    <a:pt x="2615" y="974"/>
                  </a:cubicBezTo>
                  <a:cubicBezTo>
                    <a:pt x="2489" y="470"/>
                    <a:pt x="2073" y="91"/>
                    <a:pt x="1558" y="14"/>
                  </a:cubicBezTo>
                  <a:cubicBezTo>
                    <a:pt x="1495" y="5"/>
                    <a:pt x="1432" y="1"/>
                    <a:pt x="1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5"/>
            <p:cNvSpPr/>
            <p:nvPr/>
          </p:nvSpPr>
          <p:spPr>
            <a:xfrm>
              <a:off x="2771575" y="3744875"/>
              <a:ext cx="69700" cy="64250"/>
            </a:xfrm>
            <a:custGeom>
              <a:avLst/>
              <a:gdLst/>
              <a:ahLst/>
              <a:cxnLst/>
              <a:rect l="l" t="t" r="r" b="b"/>
              <a:pathLst>
                <a:path w="2788" h="2570" extrusionOk="0">
                  <a:moveTo>
                    <a:pt x="1371" y="0"/>
                  </a:moveTo>
                  <a:cubicBezTo>
                    <a:pt x="924" y="0"/>
                    <a:pt x="504" y="233"/>
                    <a:pt x="269" y="624"/>
                  </a:cubicBezTo>
                  <a:cubicBezTo>
                    <a:pt x="1" y="1069"/>
                    <a:pt x="28" y="1631"/>
                    <a:pt x="337" y="2048"/>
                  </a:cubicBezTo>
                  <a:cubicBezTo>
                    <a:pt x="583" y="2381"/>
                    <a:pt x="969" y="2569"/>
                    <a:pt x="1371" y="2569"/>
                  </a:cubicBezTo>
                  <a:cubicBezTo>
                    <a:pt x="1474" y="2569"/>
                    <a:pt x="1577" y="2557"/>
                    <a:pt x="1680" y="2531"/>
                  </a:cubicBezTo>
                  <a:cubicBezTo>
                    <a:pt x="2368" y="2359"/>
                    <a:pt x="2787" y="1662"/>
                    <a:pt x="2616" y="974"/>
                  </a:cubicBezTo>
                  <a:cubicBezTo>
                    <a:pt x="2490" y="470"/>
                    <a:pt x="2073" y="92"/>
                    <a:pt x="1559" y="14"/>
                  </a:cubicBezTo>
                  <a:cubicBezTo>
                    <a:pt x="1496" y="5"/>
                    <a:pt x="1433" y="0"/>
                    <a:pt x="1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5"/>
            <p:cNvSpPr/>
            <p:nvPr/>
          </p:nvSpPr>
          <p:spPr>
            <a:xfrm>
              <a:off x="3065425" y="3671575"/>
              <a:ext cx="69675" cy="64250"/>
            </a:xfrm>
            <a:custGeom>
              <a:avLst/>
              <a:gdLst/>
              <a:ahLst/>
              <a:cxnLst/>
              <a:rect l="l" t="t" r="r" b="b"/>
              <a:pathLst>
                <a:path w="2787" h="2570" extrusionOk="0">
                  <a:moveTo>
                    <a:pt x="1370" y="0"/>
                  </a:moveTo>
                  <a:cubicBezTo>
                    <a:pt x="924" y="0"/>
                    <a:pt x="503" y="233"/>
                    <a:pt x="268" y="624"/>
                  </a:cubicBezTo>
                  <a:cubicBezTo>
                    <a:pt x="0" y="1069"/>
                    <a:pt x="28" y="1631"/>
                    <a:pt x="336" y="2048"/>
                  </a:cubicBezTo>
                  <a:cubicBezTo>
                    <a:pt x="582" y="2381"/>
                    <a:pt x="968" y="2569"/>
                    <a:pt x="1370" y="2569"/>
                  </a:cubicBezTo>
                  <a:cubicBezTo>
                    <a:pt x="1473" y="2569"/>
                    <a:pt x="1577" y="2557"/>
                    <a:pt x="1679" y="2531"/>
                  </a:cubicBezTo>
                  <a:cubicBezTo>
                    <a:pt x="2367" y="2359"/>
                    <a:pt x="2786" y="1662"/>
                    <a:pt x="2614" y="974"/>
                  </a:cubicBezTo>
                  <a:cubicBezTo>
                    <a:pt x="2490" y="470"/>
                    <a:pt x="2072" y="92"/>
                    <a:pt x="1559" y="14"/>
                  </a:cubicBezTo>
                  <a:cubicBezTo>
                    <a:pt x="1495" y="5"/>
                    <a:pt x="1432" y="0"/>
                    <a:pt x="1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5"/>
            <p:cNvSpPr/>
            <p:nvPr/>
          </p:nvSpPr>
          <p:spPr>
            <a:xfrm>
              <a:off x="1950300" y="4206000"/>
              <a:ext cx="69675" cy="64250"/>
            </a:xfrm>
            <a:custGeom>
              <a:avLst/>
              <a:gdLst/>
              <a:ahLst/>
              <a:cxnLst/>
              <a:rect l="l" t="t" r="r" b="b"/>
              <a:pathLst>
                <a:path w="2787" h="2570" extrusionOk="0">
                  <a:moveTo>
                    <a:pt x="1367" y="1"/>
                  </a:moveTo>
                  <a:cubicBezTo>
                    <a:pt x="922" y="1"/>
                    <a:pt x="502" y="234"/>
                    <a:pt x="268" y="623"/>
                  </a:cubicBezTo>
                  <a:cubicBezTo>
                    <a:pt x="0" y="1068"/>
                    <a:pt x="28" y="1632"/>
                    <a:pt x="336" y="2049"/>
                  </a:cubicBezTo>
                  <a:cubicBezTo>
                    <a:pt x="582" y="2381"/>
                    <a:pt x="967" y="2570"/>
                    <a:pt x="1368" y="2570"/>
                  </a:cubicBezTo>
                  <a:cubicBezTo>
                    <a:pt x="1472" y="2570"/>
                    <a:pt x="1576" y="2557"/>
                    <a:pt x="1680" y="2531"/>
                  </a:cubicBezTo>
                  <a:cubicBezTo>
                    <a:pt x="2368" y="2359"/>
                    <a:pt x="2786" y="1663"/>
                    <a:pt x="2614" y="974"/>
                  </a:cubicBezTo>
                  <a:cubicBezTo>
                    <a:pt x="2490" y="471"/>
                    <a:pt x="2072" y="91"/>
                    <a:pt x="1559" y="15"/>
                  </a:cubicBezTo>
                  <a:cubicBezTo>
                    <a:pt x="1495" y="6"/>
                    <a:pt x="1431" y="1"/>
                    <a:pt x="1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5"/>
            <p:cNvSpPr/>
            <p:nvPr/>
          </p:nvSpPr>
          <p:spPr>
            <a:xfrm>
              <a:off x="2244125" y="4132700"/>
              <a:ext cx="69675" cy="64250"/>
            </a:xfrm>
            <a:custGeom>
              <a:avLst/>
              <a:gdLst/>
              <a:ahLst/>
              <a:cxnLst/>
              <a:rect l="l" t="t" r="r" b="b"/>
              <a:pathLst>
                <a:path w="2787" h="2570" extrusionOk="0">
                  <a:moveTo>
                    <a:pt x="1366" y="1"/>
                  </a:moveTo>
                  <a:cubicBezTo>
                    <a:pt x="921" y="1"/>
                    <a:pt x="502" y="234"/>
                    <a:pt x="268" y="623"/>
                  </a:cubicBezTo>
                  <a:cubicBezTo>
                    <a:pt x="0" y="1070"/>
                    <a:pt x="27" y="1632"/>
                    <a:pt x="337" y="2049"/>
                  </a:cubicBezTo>
                  <a:cubicBezTo>
                    <a:pt x="582" y="2381"/>
                    <a:pt x="967" y="2569"/>
                    <a:pt x="1368" y="2569"/>
                  </a:cubicBezTo>
                  <a:cubicBezTo>
                    <a:pt x="1472" y="2569"/>
                    <a:pt x="1576" y="2557"/>
                    <a:pt x="1680" y="2531"/>
                  </a:cubicBezTo>
                  <a:cubicBezTo>
                    <a:pt x="2368" y="2360"/>
                    <a:pt x="2787" y="1663"/>
                    <a:pt x="2615" y="974"/>
                  </a:cubicBezTo>
                  <a:cubicBezTo>
                    <a:pt x="2489" y="471"/>
                    <a:pt x="2072" y="91"/>
                    <a:pt x="1558" y="15"/>
                  </a:cubicBezTo>
                  <a:cubicBezTo>
                    <a:pt x="1494" y="6"/>
                    <a:pt x="1430" y="1"/>
                    <a:pt x="1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35"/>
            <p:cNvSpPr/>
            <p:nvPr/>
          </p:nvSpPr>
          <p:spPr>
            <a:xfrm>
              <a:off x="2831775" y="3986100"/>
              <a:ext cx="69650" cy="64250"/>
            </a:xfrm>
            <a:custGeom>
              <a:avLst/>
              <a:gdLst/>
              <a:ahLst/>
              <a:cxnLst/>
              <a:rect l="l" t="t" r="r" b="b"/>
              <a:pathLst>
                <a:path w="2786" h="2570" extrusionOk="0">
                  <a:moveTo>
                    <a:pt x="1367" y="1"/>
                  </a:moveTo>
                  <a:cubicBezTo>
                    <a:pt x="922" y="1"/>
                    <a:pt x="502" y="234"/>
                    <a:pt x="267" y="624"/>
                  </a:cubicBezTo>
                  <a:cubicBezTo>
                    <a:pt x="1" y="1069"/>
                    <a:pt x="27" y="1631"/>
                    <a:pt x="336" y="2049"/>
                  </a:cubicBezTo>
                  <a:cubicBezTo>
                    <a:pt x="582" y="2381"/>
                    <a:pt x="967" y="2569"/>
                    <a:pt x="1368" y="2569"/>
                  </a:cubicBezTo>
                  <a:cubicBezTo>
                    <a:pt x="1471" y="2569"/>
                    <a:pt x="1576" y="2557"/>
                    <a:pt x="1679" y="2531"/>
                  </a:cubicBezTo>
                  <a:cubicBezTo>
                    <a:pt x="2367" y="2360"/>
                    <a:pt x="2786" y="1663"/>
                    <a:pt x="2615" y="975"/>
                  </a:cubicBezTo>
                  <a:cubicBezTo>
                    <a:pt x="2489" y="471"/>
                    <a:pt x="2073" y="91"/>
                    <a:pt x="1558" y="15"/>
                  </a:cubicBezTo>
                  <a:cubicBezTo>
                    <a:pt x="1494" y="5"/>
                    <a:pt x="1430" y="1"/>
                    <a:pt x="1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5"/>
            <p:cNvSpPr/>
            <p:nvPr/>
          </p:nvSpPr>
          <p:spPr>
            <a:xfrm>
              <a:off x="2891925" y="4227325"/>
              <a:ext cx="69725" cy="64275"/>
            </a:xfrm>
            <a:custGeom>
              <a:avLst/>
              <a:gdLst/>
              <a:ahLst/>
              <a:cxnLst/>
              <a:rect l="l" t="t" r="r" b="b"/>
              <a:pathLst>
                <a:path w="2789" h="2571" extrusionOk="0">
                  <a:moveTo>
                    <a:pt x="1370" y="1"/>
                  </a:moveTo>
                  <a:cubicBezTo>
                    <a:pt x="924" y="1"/>
                    <a:pt x="503" y="233"/>
                    <a:pt x="268" y="624"/>
                  </a:cubicBezTo>
                  <a:cubicBezTo>
                    <a:pt x="0" y="1069"/>
                    <a:pt x="28" y="1632"/>
                    <a:pt x="337" y="2050"/>
                  </a:cubicBezTo>
                  <a:cubicBezTo>
                    <a:pt x="583" y="2382"/>
                    <a:pt x="968" y="2570"/>
                    <a:pt x="1369" y="2570"/>
                  </a:cubicBezTo>
                  <a:cubicBezTo>
                    <a:pt x="1472" y="2570"/>
                    <a:pt x="1576" y="2558"/>
                    <a:pt x="1680" y="2532"/>
                  </a:cubicBezTo>
                  <a:cubicBezTo>
                    <a:pt x="2369" y="2360"/>
                    <a:pt x="2788" y="1662"/>
                    <a:pt x="2616" y="974"/>
                  </a:cubicBezTo>
                  <a:cubicBezTo>
                    <a:pt x="2490" y="470"/>
                    <a:pt x="2074" y="92"/>
                    <a:pt x="1559" y="14"/>
                  </a:cubicBezTo>
                  <a:cubicBezTo>
                    <a:pt x="1496" y="5"/>
                    <a:pt x="1433"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5"/>
            <p:cNvSpPr/>
            <p:nvPr/>
          </p:nvSpPr>
          <p:spPr>
            <a:xfrm>
              <a:off x="1429275" y="4036600"/>
              <a:ext cx="447050" cy="421750"/>
            </a:xfrm>
            <a:custGeom>
              <a:avLst/>
              <a:gdLst/>
              <a:ahLst/>
              <a:cxnLst/>
              <a:rect l="l" t="t" r="r" b="b"/>
              <a:pathLst>
                <a:path w="17882" h="16870" extrusionOk="0">
                  <a:moveTo>
                    <a:pt x="4148" y="0"/>
                  </a:moveTo>
                  <a:lnTo>
                    <a:pt x="0" y="428"/>
                  </a:lnTo>
                  <a:lnTo>
                    <a:pt x="82" y="16153"/>
                  </a:lnTo>
                  <a:cubicBezTo>
                    <a:pt x="84" y="16549"/>
                    <a:pt x="406" y="16869"/>
                    <a:pt x="801" y="16869"/>
                  </a:cubicBezTo>
                  <a:cubicBezTo>
                    <a:pt x="802" y="16869"/>
                    <a:pt x="803" y="16869"/>
                    <a:pt x="804" y="16869"/>
                  </a:cubicBezTo>
                  <a:cubicBezTo>
                    <a:pt x="1102" y="16868"/>
                    <a:pt x="1367" y="16683"/>
                    <a:pt x="1472" y="16404"/>
                  </a:cubicBezTo>
                  <a:lnTo>
                    <a:pt x="4700" y="9390"/>
                  </a:lnTo>
                  <a:lnTo>
                    <a:pt x="17881" y="10973"/>
                  </a:lnTo>
                  <a:lnTo>
                    <a:pt x="16796" y="942"/>
                  </a:lnTo>
                  <a:lnTo>
                    <a:pt x="4148"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5"/>
            <p:cNvSpPr/>
            <p:nvPr/>
          </p:nvSpPr>
          <p:spPr>
            <a:xfrm>
              <a:off x="1388600" y="4025325"/>
              <a:ext cx="158175" cy="452775"/>
            </a:xfrm>
            <a:custGeom>
              <a:avLst/>
              <a:gdLst/>
              <a:ahLst/>
              <a:cxnLst/>
              <a:rect l="l" t="t" r="r" b="b"/>
              <a:pathLst>
                <a:path w="6327" h="18111" extrusionOk="0">
                  <a:moveTo>
                    <a:pt x="335" y="1"/>
                  </a:moveTo>
                  <a:cubicBezTo>
                    <a:pt x="150" y="2"/>
                    <a:pt x="0" y="153"/>
                    <a:pt x="2" y="338"/>
                  </a:cubicBezTo>
                  <a:lnTo>
                    <a:pt x="93" y="17907"/>
                  </a:lnTo>
                  <a:cubicBezTo>
                    <a:pt x="95" y="18065"/>
                    <a:pt x="431" y="18111"/>
                    <a:pt x="813" y="18111"/>
                  </a:cubicBezTo>
                  <a:cubicBezTo>
                    <a:pt x="1307" y="18111"/>
                    <a:pt x="1876" y="18035"/>
                    <a:pt x="1884" y="18032"/>
                  </a:cubicBezTo>
                  <a:cubicBezTo>
                    <a:pt x="2406" y="17865"/>
                    <a:pt x="2990" y="17560"/>
                    <a:pt x="3123" y="17252"/>
                  </a:cubicBezTo>
                  <a:lnTo>
                    <a:pt x="6327" y="9815"/>
                  </a:lnTo>
                  <a:cubicBezTo>
                    <a:pt x="4666" y="5714"/>
                    <a:pt x="5935" y="408"/>
                    <a:pt x="5935" y="408"/>
                  </a:cubicBezTo>
                  <a:lnTo>
                    <a:pt x="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5"/>
            <p:cNvSpPr/>
            <p:nvPr/>
          </p:nvSpPr>
          <p:spPr>
            <a:xfrm>
              <a:off x="1494725" y="4284700"/>
              <a:ext cx="44050" cy="26250"/>
            </a:xfrm>
            <a:custGeom>
              <a:avLst/>
              <a:gdLst/>
              <a:ahLst/>
              <a:cxnLst/>
              <a:rect l="l" t="t" r="r" b="b"/>
              <a:pathLst>
                <a:path w="1762" h="1050" fill="none" extrusionOk="0">
                  <a:moveTo>
                    <a:pt x="1761" y="1049"/>
                  </a:moveTo>
                  <a:cubicBezTo>
                    <a:pt x="1216" y="632"/>
                    <a:pt x="625" y="280"/>
                    <a:pt x="0" y="0"/>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35"/>
            <p:cNvSpPr/>
            <p:nvPr/>
          </p:nvSpPr>
          <p:spPr>
            <a:xfrm>
              <a:off x="1487300" y="4312750"/>
              <a:ext cx="37450" cy="21600"/>
            </a:xfrm>
            <a:custGeom>
              <a:avLst/>
              <a:gdLst/>
              <a:ahLst/>
              <a:cxnLst/>
              <a:rect l="l" t="t" r="r" b="b"/>
              <a:pathLst>
                <a:path w="1498" h="864" fill="none" extrusionOk="0">
                  <a:moveTo>
                    <a:pt x="1497" y="864"/>
                  </a:moveTo>
                  <a:cubicBezTo>
                    <a:pt x="900" y="432"/>
                    <a:pt x="555" y="260"/>
                    <a:pt x="1" y="1"/>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5"/>
            <p:cNvSpPr/>
            <p:nvPr/>
          </p:nvSpPr>
          <p:spPr>
            <a:xfrm>
              <a:off x="1480175" y="4333900"/>
              <a:ext cx="34375" cy="20250"/>
            </a:xfrm>
            <a:custGeom>
              <a:avLst/>
              <a:gdLst/>
              <a:ahLst/>
              <a:cxnLst/>
              <a:rect l="l" t="t" r="r" b="b"/>
              <a:pathLst>
                <a:path w="1375" h="810" fill="none" extrusionOk="0">
                  <a:moveTo>
                    <a:pt x="1374" y="809"/>
                  </a:moveTo>
                  <a:cubicBezTo>
                    <a:pt x="980" y="517"/>
                    <a:pt x="435" y="229"/>
                    <a:pt x="1" y="1"/>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35"/>
            <p:cNvSpPr/>
            <p:nvPr/>
          </p:nvSpPr>
          <p:spPr>
            <a:xfrm>
              <a:off x="1418825" y="4027725"/>
              <a:ext cx="2425" cy="450300"/>
            </a:xfrm>
            <a:custGeom>
              <a:avLst/>
              <a:gdLst/>
              <a:ahLst/>
              <a:cxnLst/>
              <a:rect l="l" t="t" r="r" b="b"/>
              <a:pathLst>
                <a:path w="97" h="18012" fill="none" extrusionOk="0">
                  <a:moveTo>
                    <a:pt x="1" y="1"/>
                  </a:moveTo>
                  <a:lnTo>
                    <a:pt x="96" y="18012"/>
                  </a:ln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35"/>
            <p:cNvSpPr/>
            <p:nvPr/>
          </p:nvSpPr>
          <p:spPr>
            <a:xfrm>
              <a:off x="1419450" y="4031800"/>
              <a:ext cx="66400" cy="113675"/>
            </a:xfrm>
            <a:custGeom>
              <a:avLst/>
              <a:gdLst/>
              <a:ahLst/>
              <a:cxnLst/>
              <a:rect l="l" t="t" r="r" b="b"/>
              <a:pathLst>
                <a:path w="2656" h="4547" fill="none" extrusionOk="0">
                  <a:moveTo>
                    <a:pt x="2656" y="0"/>
                  </a:moveTo>
                  <a:cubicBezTo>
                    <a:pt x="2656" y="0"/>
                    <a:pt x="2627" y="4171"/>
                    <a:pt x="0" y="4546"/>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35"/>
            <p:cNvSpPr/>
            <p:nvPr/>
          </p:nvSpPr>
          <p:spPr>
            <a:xfrm>
              <a:off x="1420700" y="4382550"/>
              <a:ext cx="62400" cy="35975"/>
            </a:xfrm>
            <a:custGeom>
              <a:avLst/>
              <a:gdLst/>
              <a:ahLst/>
              <a:cxnLst/>
              <a:rect l="l" t="t" r="r" b="b"/>
              <a:pathLst>
                <a:path w="2496" h="1439" fill="none" extrusionOk="0">
                  <a:moveTo>
                    <a:pt x="2495" y="1438"/>
                  </a:moveTo>
                  <a:cubicBezTo>
                    <a:pt x="2495" y="1438"/>
                    <a:pt x="788" y="237"/>
                    <a:pt x="0" y="1"/>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35"/>
            <p:cNvSpPr/>
            <p:nvPr/>
          </p:nvSpPr>
          <p:spPr>
            <a:xfrm>
              <a:off x="1643450" y="3383675"/>
              <a:ext cx="892600" cy="1023600"/>
            </a:xfrm>
            <a:custGeom>
              <a:avLst/>
              <a:gdLst/>
              <a:ahLst/>
              <a:cxnLst/>
              <a:rect l="l" t="t" r="r" b="b"/>
              <a:pathLst>
                <a:path w="35704" h="40944" extrusionOk="0">
                  <a:moveTo>
                    <a:pt x="16182" y="0"/>
                  </a:moveTo>
                  <a:cubicBezTo>
                    <a:pt x="12605" y="7410"/>
                    <a:pt x="17459" y="13882"/>
                    <a:pt x="17459" y="13882"/>
                  </a:cubicBezTo>
                  <a:lnTo>
                    <a:pt x="20072" y="26839"/>
                  </a:lnTo>
                  <a:lnTo>
                    <a:pt x="20072" y="26839"/>
                  </a:lnTo>
                  <a:lnTo>
                    <a:pt x="1" y="25882"/>
                  </a:lnTo>
                  <a:lnTo>
                    <a:pt x="341" y="38979"/>
                  </a:lnTo>
                  <a:cubicBezTo>
                    <a:pt x="341" y="38979"/>
                    <a:pt x="10517" y="39640"/>
                    <a:pt x="25122" y="40838"/>
                  </a:cubicBezTo>
                  <a:cubicBezTo>
                    <a:pt x="25985" y="40909"/>
                    <a:pt x="26776" y="40943"/>
                    <a:pt x="27501" y="40943"/>
                  </a:cubicBezTo>
                  <a:cubicBezTo>
                    <a:pt x="35703" y="40943"/>
                    <a:pt x="35512" y="36518"/>
                    <a:pt x="34544" y="29824"/>
                  </a:cubicBezTo>
                  <a:cubicBezTo>
                    <a:pt x="32859" y="18185"/>
                    <a:pt x="30506" y="1496"/>
                    <a:pt x="30318" y="1108"/>
                  </a:cubicBezTo>
                  <a:lnTo>
                    <a:pt x="161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35"/>
            <p:cNvSpPr/>
            <p:nvPr/>
          </p:nvSpPr>
          <p:spPr>
            <a:xfrm>
              <a:off x="1645825" y="3627575"/>
              <a:ext cx="757600" cy="538750"/>
            </a:xfrm>
            <a:custGeom>
              <a:avLst/>
              <a:gdLst/>
              <a:ahLst/>
              <a:cxnLst/>
              <a:rect l="l" t="t" r="r" b="b"/>
              <a:pathLst>
                <a:path w="30304" h="21550" fill="none" extrusionOk="0">
                  <a:moveTo>
                    <a:pt x="26706" y="0"/>
                  </a:moveTo>
                  <a:lnTo>
                    <a:pt x="30234" y="20503"/>
                  </a:lnTo>
                  <a:cubicBezTo>
                    <a:pt x="30303" y="21063"/>
                    <a:pt x="29848" y="21549"/>
                    <a:pt x="29283" y="21516"/>
                  </a:cubicBezTo>
                  <a:lnTo>
                    <a:pt x="0" y="19711"/>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35"/>
            <p:cNvSpPr/>
            <p:nvPr/>
          </p:nvSpPr>
          <p:spPr>
            <a:xfrm>
              <a:off x="2710250" y="3990425"/>
              <a:ext cx="424625" cy="447025"/>
            </a:xfrm>
            <a:custGeom>
              <a:avLst/>
              <a:gdLst/>
              <a:ahLst/>
              <a:cxnLst/>
              <a:rect l="l" t="t" r="r" b="b"/>
              <a:pathLst>
                <a:path w="16985" h="17881" extrusionOk="0">
                  <a:moveTo>
                    <a:pt x="12814" y="1"/>
                  </a:moveTo>
                  <a:lnTo>
                    <a:pt x="2783" y="1086"/>
                  </a:lnTo>
                  <a:lnTo>
                    <a:pt x="113" y="13733"/>
                  </a:lnTo>
                  <a:lnTo>
                    <a:pt x="1" y="17881"/>
                  </a:lnTo>
                  <a:lnTo>
                    <a:pt x="16267" y="17800"/>
                  </a:lnTo>
                  <a:cubicBezTo>
                    <a:pt x="16664" y="17797"/>
                    <a:pt x="16984" y="17473"/>
                    <a:pt x="16982" y="17076"/>
                  </a:cubicBezTo>
                  <a:cubicBezTo>
                    <a:pt x="16980" y="16778"/>
                    <a:pt x="16795" y="16513"/>
                    <a:pt x="16518" y="16408"/>
                  </a:cubicBezTo>
                  <a:lnTo>
                    <a:pt x="9502" y="13182"/>
                  </a:lnTo>
                  <a:lnTo>
                    <a:pt x="12814" y="1"/>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35"/>
            <p:cNvSpPr/>
            <p:nvPr/>
          </p:nvSpPr>
          <p:spPr>
            <a:xfrm>
              <a:off x="2688300" y="4319950"/>
              <a:ext cx="470300" cy="158150"/>
            </a:xfrm>
            <a:custGeom>
              <a:avLst/>
              <a:gdLst/>
              <a:ahLst/>
              <a:cxnLst/>
              <a:rect l="l" t="t" r="r" b="b"/>
              <a:pathLst>
                <a:path w="18812" h="6326" extrusionOk="0">
                  <a:moveTo>
                    <a:pt x="10354" y="1"/>
                  </a:moveTo>
                  <a:cubicBezTo>
                    <a:pt x="8733" y="657"/>
                    <a:pt x="6923" y="856"/>
                    <a:pt x="5327" y="856"/>
                  </a:cubicBezTo>
                  <a:cubicBezTo>
                    <a:pt x="2887" y="856"/>
                    <a:pt x="947" y="392"/>
                    <a:pt x="947" y="392"/>
                  </a:cubicBezTo>
                  <a:lnTo>
                    <a:pt x="0" y="5992"/>
                  </a:lnTo>
                  <a:cubicBezTo>
                    <a:pt x="2" y="6176"/>
                    <a:pt x="151" y="6326"/>
                    <a:pt x="336" y="6326"/>
                  </a:cubicBezTo>
                  <a:cubicBezTo>
                    <a:pt x="336" y="6326"/>
                    <a:pt x="337" y="6326"/>
                    <a:pt x="338" y="6326"/>
                  </a:cubicBezTo>
                  <a:lnTo>
                    <a:pt x="18446" y="6232"/>
                  </a:lnTo>
                  <a:cubicBezTo>
                    <a:pt x="18811" y="6231"/>
                    <a:pt x="18576" y="4458"/>
                    <a:pt x="18571" y="4443"/>
                  </a:cubicBezTo>
                  <a:cubicBezTo>
                    <a:pt x="18404" y="3921"/>
                    <a:pt x="18100" y="3336"/>
                    <a:pt x="17793" y="3203"/>
                  </a:cubicBezTo>
                  <a:lnTo>
                    <a:pt x="103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35"/>
            <p:cNvSpPr/>
            <p:nvPr/>
          </p:nvSpPr>
          <p:spPr>
            <a:xfrm>
              <a:off x="2961200" y="4327950"/>
              <a:ext cx="26200" cy="44050"/>
            </a:xfrm>
            <a:custGeom>
              <a:avLst/>
              <a:gdLst/>
              <a:ahLst/>
              <a:cxnLst/>
              <a:rect l="l" t="t" r="r" b="b"/>
              <a:pathLst>
                <a:path w="1048" h="1762" fill="none" extrusionOk="0">
                  <a:moveTo>
                    <a:pt x="1048" y="1"/>
                  </a:moveTo>
                  <a:cubicBezTo>
                    <a:pt x="630" y="545"/>
                    <a:pt x="278" y="1135"/>
                    <a:pt x="0" y="1762"/>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35"/>
            <p:cNvSpPr/>
            <p:nvPr/>
          </p:nvSpPr>
          <p:spPr>
            <a:xfrm>
              <a:off x="2989300" y="4341950"/>
              <a:ext cx="21550" cy="37450"/>
            </a:xfrm>
            <a:custGeom>
              <a:avLst/>
              <a:gdLst/>
              <a:ahLst/>
              <a:cxnLst/>
              <a:rect l="l" t="t" r="r" b="b"/>
              <a:pathLst>
                <a:path w="862" h="1498" fill="none" extrusionOk="0">
                  <a:moveTo>
                    <a:pt x="861" y="0"/>
                  </a:moveTo>
                  <a:cubicBezTo>
                    <a:pt x="429" y="598"/>
                    <a:pt x="257" y="943"/>
                    <a:pt x="0" y="1497"/>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35"/>
            <p:cNvSpPr/>
            <p:nvPr/>
          </p:nvSpPr>
          <p:spPr>
            <a:xfrm>
              <a:off x="3010400" y="4352150"/>
              <a:ext cx="20200" cy="34400"/>
            </a:xfrm>
            <a:custGeom>
              <a:avLst/>
              <a:gdLst/>
              <a:ahLst/>
              <a:cxnLst/>
              <a:rect l="l" t="t" r="r" b="b"/>
              <a:pathLst>
                <a:path w="808" h="1376" fill="none" extrusionOk="0">
                  <a:moveTo>
                    <a:pt x="808" y="1"/>
                  </a:moveTo>
                  <a:cubicBezTo>
                    <a:pt x="515" y="395"/>
                    <a:pt x="227" y="939"/>
                    <a:pt x="0" y="1375"/>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35"/>
            <p:cNvSpPr/>
            <p:nvPr/>
          </p:nvSpPr>
          <p:spPr>
            <a:xfrm>
              <a:off x="2690700" y="4445475"/>
              <a:ext cx="463800" cy="2400"/>
            </a:xfrm>
            <a:custGeom>
              <a:avLst/>
              <a:gdLst/>
              <a:ahLst/>
              <a:cxnLst/>
              <a:rect l="l" t="t" r="r" b="b"/>
              <a:pathLst>
                <a:path w="18552" h="96" fill="none" extrusionOk="0">
                  <a:moveTo>
                    <a:pt x="0" y="95"/>
                  </a:moveTo>
                  <a:lnTo>
                    <a:pt x="18551" y="1"/>
                  </a:ln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35"/>
            <p:cNvSpPr/>
            <p:nvPr/>
          </p:nvSpPr>
          <p:spPr>
            <a:xfrm>
              <a:off x="2703575" y="4379375"/>
              <a:ext cx="118350" cy="67875"/>
            </a:xfrm>
            <a:custGeom>
              <a:avLst/>
              <a:gdLst/>
              <a:ahLst/>
              <a:cxnLst/>
              <a:rect l="l" t="t" r="r" b="b"/>
              <a:pathLst>
                <a:path w="4734" h="2715" fill="none" extrusionOk="0">
                  <a:moveTo>
                    <a:pt x="0" y="0"/>
                  </a:moveTo>
                  <a:cubicBezTo>
                    <a:pt x="0" y="0"/>
                    <a:pt x="4358" y="89"/>
                    <a:pt x="4734" y="2714"/>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35"/>
            <p:cNvSpPr/>
            <p:nvPr/>
          </p:nvSpPr>
          <p:spPr>
            <a:xfrm>
              <a:off x="3059000" y="4383600"/>
              <a:ext cx="36025" cy="62400"/>
            </a:xfrm>
            <a:custGeom>
              <a:avLst/>
              <a:gdLst/>
              <a:ahLst/>
              <a:cxnLst/>
              <a:rect l="l" t="t" r="r" b="b"/>
              <a:pathLst>
                <a:path w="1441" h="2496" fill="none" extrusionOk="0">
                  <a:moveTo>
                    <a:pt x="1440" y="1"/>
                  </a:moveTo>
                  <a:cubicBezTo>
                    <a:pt x="1440" y="1"/>
                    <a:pt x="239" y="1708"/>
                    <a:pt x="1" y="2495"/>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35"/>
            <p:cNvSpPr/>
            <p:nvPr/>
          </p:nvSpPr>
          <p:spPr>
            <a:xfrm>
              <a:off x="2168200" y="3316050"/>
              <a:ext cx="1007175" cy="932200"/>
            </a:xfrm>
            <a:custGeom>
              <a:avLst/>
              <a:gdLst/>
              <a:ahLst/>
              <a:cxnLst/>
              <a:rect l="l" t="t" r="r" b="b"/>
              <a:pathLst>
                <a:path w="40287" h="37288" extrusionOk="0">
                  <a:moveTo>
                    <a:pt x="16093" y="0"/>
                  </a:moveTo>
                  <a:lnTo>
                    <a:pt x="1319" y="8108"/>
                  </a:lnTo>
                  <a:cubicBezTo>
                    <a:pt x="1" y="17653"/>
                    <a:pt x="9346" y="17729"/>
                    <a:pt x="9645" y="17729"/>
                  </a:cubicBezTo>
                  <a:cubicBezTo>
                    <a:pt x="9650" y="17729"/>
                    <a:pt x="9653" y="17729"/>
                    <a:pt x="9653" y="17729"/>
                  </a:cubicBezTo>
                  <a:lnTo>
                    <a:pt x="24601" y="17729"/>
                  </a:lnTo>
                  <a:lnTo>
                    <a:pt x="20942" y="37287"/>
                  </a:lnTo>
                  <a:lnTo>
                    <a:pt x="33896" y="37287"/>
                  </a:lnTo>
                  <a:cubicBezTo>
                    <a:pt x="33896" y="37287"/>
                    <a:pt x="37541" y="20904"/>
                    <a:pt x="38572" y="17309"/>
                  </a:cubicBezTo>
                  <a:cubicBezTo>
                    <a:pt x="39773" y="13119"/>
                    <a:pt x="40286" y="9474"/>
                    <a:pt x="38842" y="7284"/>
                  </a:cubicBezTo>
                  <a:cubicBezTo>
                    <a:pt x="37081" y="4612"/>
                    <a:pt x="33830" y="4532"/>
                    <a:pt x="30750" y="4532"/>
                  </a:cubicBezTo>
                  <a:lnTo>
                    <a:pt x="18161" y="4532"/>
                  </a:lnTo>
                  <a:cubicBezTo>
                    <a:pt x="17623" y="4532"/>
                    <a:pt x="17154" y="4167"/>
                    <a:pt x="17022" y="3645"/>
                  </a:cubicBezTo>
                  <a:lnTo>
                    <a:pt x="160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35"/>
            <p:cNvSpPr/>
            <p:nvPr/>
          </p:nvSpPr>
          <p:spPr>
            <a:xfrm>
              <a:off x="2700450" y="4197575"/>
              <a:ext cx="324350" cy="25"/>
            </a:xfrm>
            <a:custGeom>
              <a:avLst/>
              <a:gdLst/>
              <a:ahLst/>
              <a:cxnLst/>
              <a:rect l="l" t="t" r="r" b="b"/>
              <a:pathLst>
                <a:path w="12974" h="1" fill="none" extrusionOk="0">
                  <a:moveTo>
                    <a:pt x="0" y="0"/>
                  </a:moveTo>
                  <a:lnTo>
                    <a:pt x="12973" y="0"/>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35"/>
            <p:cNvSpPr/>
            <p:nvPr/>
          </p:nvSpPr>
          <p:spPr>
            <a:xfrm>
              <a:off x="2174925" y="3518750"/>
              <a:ext cx="278925" cy="240500"/>
            </a:xfrm>
            <a:custGeom>
              <a:avLst/>
              <a:gdLst/>
              <a:ahLst/>
              <a:cxnLst/>
              <a:rect l="l" t="t" r="r" b="b"/>
              <a:pathLst>
                <a:path w="11157" h="9620" fill="none" extrusionOk="0">
                  <a:moveTo>
                    <a:pt x="11156" y="9620"/>
                  </a:moveTo>
                  <a:lnTo>
                    <a:pt x="9384" y="9620"/>
                  </a:lnTo>
                  <a:cubicBezTo>
                    <a:pt x="9384" y="9620"/>
                    <a:pt x="117" y="9620"/>
                    <a:pt x="0"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35"/>
            <p:cNvSpPr/>
            <p:nvPr/>
          </p:nvSpPr>
          <p:spPr>
            <a:xfrm>
              <a:off x="2428150" y="3394050"/>
              <a:ext cx="443075" cy="853400"/>
            </a:xfrm>
            <a:custGeom>
              <a:avLst/>
              <a:gdLst/>
              <a:ahLst/>
              <a:cxnLst/>
              <a:rect l="l" t="t" r="r" b="b"/>
              <a:pathLst>
                <a:path w="17723" h="34136" fill="none" extrusionOk="0">
                  <a:moveTo>
                    <a:pt x="0" y="0"/>
                  </a:moveTo>
                  <a:cubicBezTo>
                    <a:pt x="0" y="0"/>
                    <a:pt x="235" y="10850"/>
                    <a:pt x="9363" y="10850"/>
                  </a:cubicBezTo>
                  <a:lnTo>
                    <a:pt x="16231" y="10850"/>
                  </a:lnTo>
                  <a:cubicBezTo>
                    <a:pt x="17085" y="10850"/>
                    <a:pt x="17723" y="11634"/>
                    <a:pt x="17548" y="12470"/>
                  </a:cubicBezTo>
                  <a:lnTo>
                    <a:pt x="13017" y="34136"/>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35"/>
            <p:cNvSpPr/>
            <p:nvPr/>
          </p:nvSpPr>
          <p:spPr>
            <a:xfrm>
              <a:off x="2450475" y="3394050"/>
              <a:ext cx="95875" cy="117425"/>
            </a:xfrm>
            <a:custGeom>
              <a:avLst/>
              <a:gdLst/>
              <a:ahLst/>
              <a:cxnLst/>
              <a:rect l="l" t="t" r="r" b="b"/>
              <a:pathLst>
                <a:path w="3835" h="4697" fill="none" extrusionOk="0">
                  <a:moveTo>
                    <a:pt x="0" y="4503"/>
                  </a:moveTo>
                  <a:cubicBezTo>
                    <a:pt x="73" y="4697"/>
                    <a:pt x="3834" y="3640"/>
                    <a:pt x="3764"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35"/>
            <p:cNvSpPr/>
            <p:nvPr/>
          </p:nvSpPr>
          <p:spPr>
            <a:xfrm>
              <a:off x="2252825" y="3532000"/>
              <a:ext cx="94225" cy="13075"/>
            </a:xfrm>
            <a:custGeom>
              <a:avLst/>
              <a:gdLst/>
              <a:ahLst/>
              <a:cxnLst/>
              <a:rect l="l" t="t" r="r" b="b"/>
              <a:pathLst>
                <a:path w="3769" h="523" fill="none" extrusionOk="0">
                  <a:moveTo>
                    <a:pt x="0" y="522"/>
                  </a:moveTo>
                  <a:cubicBezTo>
                    <a:pt x="0" y="522"/>
                    <a:pt x="1974" y="522"/>
                    <a:pt x="3769" y="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35"/>
            <p:cNvSpPr/>
            <p:nvPr/>
          </p:nvSpPr>
          <p:spPr>
            <a:xfrm>
              <a:off x="2015675" y="3545050"/>
              <a:ext cx="80125" cy="1300"/>
            </a:xfrm>
            <a:custGeom>
              <a:avLst/>
              <a:gdLst/>
              <a:ahLst/>
              <a:cxnLst/>
              <a:rect l="l" t="t" r="r" b="b"/>
              <a:pathLst>
                <a:path w="3205" h="52" fill="none" extrusionOk="0">
                  <a:moveTo>
                    <a:pt x="1" y="0"/>
                  </a:moveTo>
                  <a:cubicBezTo>
                    <a:pt x="1" y="0"/>
                    <a:pt x="1822" y="51"/>
                    <a:pt x="3205"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35"/>
            <p:cNvSpPr/>
            <p:nvPr/>
          </p:nvSpPr>
          <p:spPr>
            <a:xfrm>
              <a:off x="2095775" y="1696875"/>
              <a:ext cx="517050" cy="714625"/>
            </a:xfrm>
            <a:custGeom>
              <a:avLst/>
              <a:gdLst/>
              <a:ahLst/>
              <a:cxnLst/>
              <a:rect l="l" t="t" r="r" b="b"/>
              <a:pathLst>
                <a:path w="20682" h="28585" extrusionOk="0">
                  <a:moveTo>
                    <a:pt x="14975" y="0"/>
                  </a:moveTo>
                  <a:cubicBezTo>
                    <a:pt x="5947" y="9794"/>
                    <a:pt x="1" y="26176"/>
                    <a:pt x="1" y="26176"/>
                  </a:cubicBezTo>
                  <a:lnTo>
                    <a:pt x="7851" y="28584"/>
                  </a:lnTo>
                  <a:cubicBezTo>
                    <a:pt x="7851" y="28584"/>
                    <a:pt x="12333" y="14676"/>
                    <a:pt x="20681" y="3480"/>
                  </a:cubicBezTo>
                  <a:lnTo>
                    <a:pt x="14975"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35"/>
            <p:cNvSpPr/>
            <p:nvPr/>
          </p:nvSpPr>
          <p:spPr>
            <a:xfrm>
              <a:off x="1961675" y="2213200"/>
              <a:ext cx="385375" cy="788775"/>
            </a:xfrm>
            <a:custGeom>
              <a:avLst/>
              <a:gdLst/>
              <a:ahLst/>
              <a:cxnLst/>
              <a:rect l="l" t="t" r="r" b="b"/>
              <a:pathLst>
                <a:path w="15415" h="31551" extrusionOk="0">
                  <a:moveTo>
                    <a:pt x="7069" y="0"/>
                  </a:moveTo>
                  <a:cubicBezTo>
                    <a:pt x="1" y="14393"/>
                    <a:pt x="1867" y="31551"/>
                    <a:pt x="1867" y="31551"/>
                  </a:cubicBezTo>
                  <a:lnTo>
                    <a:pt x="13215" y="13727"/>
                  </a:lnTo>
                  <a:lnTo>
                    <a:pt x="15415" y="2725"/>
                  </a:lnTo>
                  <a:lnTo>
                    <a:pt x="70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35"/>
            <p:cNvSpPr/>
            <p:nvPr/>
          </p:nvSpPr>
          <p:spPr>
            <a:xfrm>
              <a:off x="2122700" y="2253700"/>
              <a:ext cx="205625" cy="71125"/>
            </a:xfrm>
            <a:custGeom>
              <a:avLst/>
              <a:gdLst/>
              <a:ahLst/>
              <a:cxnLst/>
              <a:rect l="l" t="t" r="r" b="b"/>
              <a:pathLst>
                <a:path w="8225" h="2845" fill="none" extrusionOk="0">
                  <a:moveTo>
                    <a:pt x="0" y="1"/>
                  </a:moveTo>
                  <a:lnTo>
                    <a:pt x="8224" y="2845"/>
                  </a:ln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5"/>
            <p:cNvSpPr/>
            <p:nvPr/>
          </p:nvSpPr>
          <p:spPr>
            <a:xfrm>
              <a:off x="2406875" y="1525875"/>
              <a:ext cx="332175" cy="298125"/>
            </a:xfrm>
            <a:custGeom>
              <a:avLst/>
              <a:gdLst/>
              <a:ahLst/>
              <a:cxnLst/>
              <a:rect l="l" t="t" r="r" b="b"/>
              <a:pathLst>
                <a:path w="13287" h="11925" extrusionOk="0">
                  <a:moveTo>
                    <a:pt x="11900" y="1"/>
                  </a:moveTo>
                  <a:cubicBezTo>
                    <a:pt x="11408" y="1"/>
                    <a:pt x="9547" y="2540"/>
                    <a:pt x="8694" y="3445"/>
                  </a:cubicBezTo>
                  <a:cubicBezTo>
                    <a:pt x="9527" y="2300"/>
                    <a:pt x="10657" y="284"/>
                    <a:pt x="10250" y="52"/>
                  </a:cubicBezTo>
                  <a:cubicBezTo>
                    <a:pt x="10227" y="38"/>
                    <a:pt x="10200" y="32"/>
                    <a:pt x="10170" y="32"/>
                  </a:cubicBezTo>
                  <a:cubicBezTo>
                    <a:pt x="9685" y="32"/>
                    <a:pt x="8391" y="1722"/>
                    <a:pt x="7317" y="2982"/>
                  </a:cubicBezTo>
                  <a:cubicBezTo>
                    <a:pt x="7950" y="2080"/>
                    <a:pt x="9013" y="376"/>
                    <a:pt x="8647" y="143"/>
                  </a:cubicBezTo>
                  <a:cubicBezTo>
                    <a:pt x="8639" y="138"/>
                    <a:pt x="8628" y="136"/>
                    <a:pt x="8616" y="136"/>
                  </a:cubicBezTo>
                  <a:cubicBezTo>
                    <a:pt x="8071" y="136"/>
                    <a:pt x="3568" y="4943"/>
                    <a:pt x="1" y="9823"/>
                  </a:cubicBezTo>
                  <a:lnTo>
                    <a:pt x="7040" y="11924"/>
                  </a:lnTo>
                  <a:cubicBezTo>
                    <a:pt x="8386" y="9867"/>
                    <a:pt x="13265" y="4546"/>
                    <a:pt x="13029" y="4101"/>
                  </a:cubicBezTo>
                  <a:cubicBezTo>
                    <a:pt x="13003" y="4053"/>
                    <a:pt x="12960" y="4032"/>
                    <a:pt x="12903" y="4032"/>
                  </a:cubicBezTo>
                  <a:cubicBezTo>
                    <a:pt x="12486" y="4032"/>
                    <a:pt x="11337" y="5162"/>
                    <a:pt x="11008" y="5162"/>
                  </a:cubicBezTo>
                  <a:cubicBezTo>
                    <a:pt x="10967" y="5162"/>
                    <a:pt x="10939" y="5144"/>
                    <a:pt x="10927" y="5104"/>
                  </a:cubicBezTo>
                  <a:cubicBezTo>
                    <a:pt x="10801" y="4704"/>
                    <a:pt x="13286" y="1677"/>
                    <a:pt x="12932" y="1296"/>
                  </a:cubicBezTo>
                  <a:cubicBezTo>
                    <a:pt x="12896" y="1258"/>
                    <a:pt x="12850" y="1241"/>
                    <a:pt x="12796" y="1241"/>
                  </a:cubicBezTo>
                  <a:cubicBezTo>
                    <a:pt x="12112" y="1241"/>
                    <a:pt x="10070" y="4016"/>
                    <a:pt x="10070" y="4016"/>
                  </a:cubicBezTo>
                  <a:cubicBezTo>
                    <a:pt x="10070" y="4016"/>
                    <a:pt x="12501" y="342"/>
                    <a:pt x="11955" y="15"/>
                  </a:cubicBezTo>
                  <a:cubicBezTo>
                    <a:pt x="11939" y="5"/>
                    <a:pt x="11921" y="1"/>
                    <a:pt x="11900"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35"/>
            <p:cNvSpPr/>
            <p:nvPr/>
          </p:nvSpPr>
          <p:spPr>
            <a:xfrm>
              <a:off x="2430050" y="2673100"/>
              <a:ext cx="844050" cy="313500"/>
            </a:xfrm>
            <a:custGeom>
              <a:avLst/>
              <a:gdLst/>
              <a:ahLst/>
              <a:cxnLst/>
              <a:rect l="l" t="t" r="r" b="b"/>
              <a:pathLst>
                <a:path w="33762" h="12540" extrusionOk="0">
                  <a:moveTo>
                    <a:pt x="3938" y="0"/>
                  </a:moveTo>
                  <a:lnTo>
                    <a:pt x="1" y="8798"/>
                  </a:lnTo>
                  <a:cubicBezTo>
                    <a:pt x="1" y="8798"/>
                    <a:pt x="8539" y="12070"/>
                    <a:pt x="14801" y="12477"/>
                  </a:cubicBezTo>
                  <a:cubicBezTo>
                    <a:pt x="15459" y="12520"/>
                    <a:pt x="16126" y="12540"/>
                    <a:pt x="16796" y="12540"/>
                  </a:cubicBezTo>
                  <a:cubicBezTo>
                    <a:pt x="24481" y="12540"/>
                    <a:pt x="32559" y="9951"/>
                    <a:pt x="32559" y="9951"/>
                  </a:cubicBezTo>
                  <a:cubicBezTo>
                    <a:pt x="32559" y="9951"/>
                    <a:pt x="33762" y="3514"/>
                    <a:pt x="30757" y="3514"/>
                  </a:cubicBezTo>
                  <a:cubicBezTo>
                    <a:pt x="30685" y="3514"/>
                    <a:pt x="30611" y="3517"/>
                    <a:pt x="30535" y="3525"/>
                  </a:cubicBezTo>
                  <a:cubicBezTo>
                    <a:pt x="27769" y="4030"/>
                    <a:pt x="23626" y="4431"/>
                    <a:pt x="19598" y="4431"/>
                  </a:cubicBezTo>
                  <a:cubicBezTo>
                    <a:pt x="17730" y="4431"/>
                    <a:pt x="15886" y="4344"/>
                    <a:pt x="14216" y="4142"/>
                  </a:cubicBezTo>
                  <a:cubicBezTo>
                    <a:pt x="10931" y="3744"/>
                    <a:pt x="3938" y="0"/>
                    <a:pt x="3938"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5"/>
            <p:cNvSpPr/>
            <p:nvPr/>
          </p:nvSpPr>
          <p:spPr>
            <a:xfrm>
              <a:off x="3146850" y="2718575"/>
              <a:ext cx="322675" cy="221950"/>
            </a:xfrm>
            <a:custGeom>
              <a:avLst/>
              <a:gdLst/>
              <a:ahLst/>
              <a:cxnLst/>
              <a:rect l="l" t="t" r="r" b="b"/>
              <a:pathLst>
                <a:path w="12907" h="8878" extrusionOk="0">
                  <a:moveTo>
                    <a:pt x="9422" y="1"/>
                  </a:moveTo>
                  <a:cubicBezTo>
                    <a:pt x="8171" y="1"/>
                    <a:pt x="2225" y="1772"/>
                    <a:pt x="1" y="2068"/>
                  </a:cubicBezTo>
                  <a:lnTo>
                    <a:pt x="871" y="8878"/>
                  </a:lnTo>
                  <a:cubicBezTo>
                    <a:pt x="5990" y="7655"/>
                    <a:pt x="11369" y="6145"/>
                    <a:pt x="11318" y="5716"/>
                  </a:cubicBezTo>
                  <a:cubicBezTo>
                    <a:pt x="11296" y="5532"/>
                    <a:pt x="10918" y="5467"/>
                    <a:pt x="10407" y="5467"/>
                  </a:cubicBezTo>
                  <a:cubicBezTo>
                    <a:pt x="9724" y="5467"/>
                    <a:pt x="8804" y="5583"/>
                    <a:pt x="8182" y="5686"/>
                  </a:cubicBezTo>
                  <a:cubicBezTo>
                    <a:pt x="9883" y="5238"/>
                    <a:pt x="12127" y="4773"/>
                    <a:pt x="12094" y="4310"/>
                  </a:cubicBezTo>
                  <a:cubicBezTo>
                    <a:pt x="12079" y="4089"/>
                    <a:pt x="11555" y="4006"/>
                    <a:pt x="10860" y="4006"/>
                  </a:cubicBezTo>
                  <a:cubicBezTo>
                    <a:pt x="10085" y="4006"/>
                    <a:pt x="9097" y="4110"/>
                    <a:pt x="8362" y="4244"/>
                  </a:cubicBezTo>
                  <a:cubicBezTo>
                    <a:pt x="9598" y="3851"/>
                    <a:pt x="12907" y="3239"/>
                    <a:pt x="12865" y="2790"/>
                  </a:cubicBezTo>
                  <a:cubicBezTo>
                    <a:pt x="12845" y="2571"/>
                    <a:pt x="12312" y="2500"/>
                    <a:pt x="11622" y="2500"/>
                  </a:cubicBezTo>
                  <a:cubicBezTo>
                    <a:pt x="10314" y="2500"/>
                    <a:pt x="8442" y="2758"/>
                    <a:pt x="8442" y="2758"/>
                  </a:cubicBezTo>
                  <a:cubicBezTo>
                    <a:pt x="8442" y="2758"/>
                    <a:pt x="12390" y="2012"/>
                    <a:pt x="12132" y="1355"/>
                  </a:cubicBezTo>
                  <a:cubicBezTo>
                    <a:pt x="12091" y="1252"/>
                    <a:pt x="11886" y="1213"/>
                    <a:pt x="11585" y="1213"/>
                  </a:cubicBezTo>
                  <a:cubicBezTo>
                    <a:pt x="10672" y="1213"/>
                    <a:pt x="8878" y="1571"/>
                    <a:pt x="8140" y="1571"/>
                  </a:cubicBezTo>
                  <a:cubicBezTo>
                    <a:pt x="7983" y="1571"/>
                    <a:pt x="7873" y="1555"/>
                    <a:pt x="7831" y="1515"/>
                  </a:cubicBezTo>
                  <a:cubicBezTo>
                    <a:pt x="7523" y="1228"/>
                    <a:pt x="9945" y="458"/>
                    <a:pt x="9645" y="53"/>
                  </a:cubicBezTo>
                  <a:cubicBezTo>
                    <a:pt x="9619" y="17"/>
                    <a:pt x="9542" y="1"/>
                    <a:pt x="9422"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35"/>
            <p:cNvSpPr/>
            <p:nvPr/>
          </p:nvSpPr>
          <p:spPr>
            <a:xfrm>
              <a:off x="2180150" y="2490200"/>
              <a:ext cx="168200" cy="185400"/>
            </a:xfrm>
            <a:custGeom>
              <a:avLst/>
              <a:gdLst/>
              <a:ahLst/>
              <a:cxnLst/>
              <a:rect l="l" t="t" r="r" b="b"/>
              <a:pathLst>
                <a:path w="6728" h="7416" extrusionOk="0">
                  <a:moveTo>
                    <a:pt x="1166" y="0"/>
                  </a:moveTo>
                  <a:lnTo>
                    <a:pt x="0" y="5867"/>
                  </a:lnTo>
                  <a:cubicBezTo>
                    <a:pt x="0" y="5867"/>
                    <a:pt x="1530" y="7416"/>
                    <a:pt x="3595" y="7416"/>
                  </a:cubicBezTo>
                  <a:cubicBezTo>
                    <a:pt x="4557" y="7416"/>
                    <a:pt x="5634" y="7080"/>
                    <a:pt x="6727" y="6097"/>
                  </a:cubicBezTo>
                  <a:lnTo>
                    <a:pt x="6688" y="2164"/>
                  </a:lnTo>
                  <a:lnTo>
                    <a:pt x="1166"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5"/>
            <p:cNvSpPr/>
            <p:nvPr/>
          </p:nvSpPr>
          <p:spPr>
            <a:xfrm>
              <a:off x="2199250" y="2351275"/>
              <a:ext cx="235625" cy="210975"/>
            </a:xfrm>
            <a:custGeom>
              <a:avLst/>
              <a:gdLst/>
              <a:ahLst/>
              <a:cxnLst/>
              <a:rect l="l" t="t" r="r" b="b"/>
              <a:pathLst>
                <a:path w="9425" h="8439" extrusionOk="0">
                  <a:moveTo>
                    <a:pt x="5951" y="0"/>
                  </a:moveTo>
                  <a:cubicBezTo>
                    <a:pt x="4659" y="0"/>
                    <a:pt x="1831" y="268"/>
                    <a:pt x="470" y="2473"/>
                  </a:cubicBezTo>
                  <a:cubicBezTo>
                    <a:pt x="0" y="3237"/>
                    <a:pt x="3389" y="7258"/>
                    <a:pt x="4273" y="7925"/>
                  </a:cubicBezTo>
                  <a:cubicBezTo>
                    <a:pt x="4745" y="8281"/>
                    <a:pt x="5238" y="8439"/>
                    <a:pt x="5718" y="8439"/>
                  </a:cubicBezTo>
                  <a:cubicBezTo>
                    <a:pt x="6447" y="8439"/>
                    <a:pt x="7144" y="8074"/>
                    <a:pt x="7688" y="7493"/>
                  </a:cubicBezTo>
                  <a:cubicBezTo>
                    <a:pt x="9424" y="5637"/>
                    <a:pt x="6621" y="28"/>
                    <a:pt x="6621" y="28"/>
                  </a:cubicBezTo>
                  <a:cubicBezTo>
                    <a:pt x="6621" y="28"/>
                    <a:pt x="6365" y="0"/>
                    <a:pt x="5951"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35"/>
            <p:cNvSpPr/>
            <p:nvPr/>
          </p:nvSpPr>
          <p:spPr>
            <a:xfrm>
              <a:off x="2392700" y="2431000"/>
              <a:ext cx="25850" cy="51525"/>
            </a:xfrm>
            <a:custGeom>
              <a:avLst/>
              <a:gdLst/>
              <a:ahLst/>
              <a:cxnLst/>
              <a:rect l="l" t="t" r="r" b="b"/>
              <a:pathLst>
                <a:path w="1034" h="2061" extrusionOk="0">
                  <a:moveTo>
                    <a:pt x="0" y="1"/>
                  </a:moveTo>
                  <a:lnTo>
                    <a:pt x="0" y="2061"/>
                  </a:lnTo>
                  <a:cubicBezTo>
                    <a:pt x="0" y="2061"/>
                    <a:pt x="1034" y="2015"/>
                    <a:pt x="1034" y="1713"/>
                  </a:cubicBezTo>
                  <a:cubicBezTo>
                    <a:pt x="1034" y="1031"/>
                    <a:pt x="0" y="1"/>
                    <a:pt x="0"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35"/>
            <p:cNvSpPr/>
            <p:nvPr/>
          </p:nvSpPr>
          <p:spPr>
            <a:xfrm>
              <a:off x="2344475" y="2490200"/>
              <a:ext cx="47000" cy="32775"/>
            </a:xfrm>
            <a:custGeom>
              <a:avLst/>
              <a:gdLst/>
              <a:ahLst/>
              <a:cxnLst/>
              <a:rect l="l" t="t" r="r" b="b"/>
              <a:pathLst>
                <a:path w="1880" h="1311" extrusionOk="0">
                  <a:moveTo>
                    <a:pt x="58" y="0"/>
                  </a:moveTo>
                  <a:lnTo>
                    <a:pt x="58" y="0"/>
                  </a:lnTo>
                  <a:cubicBezTo>
                    <a:pt x="1" y="443"/>
                    <a:pt x="538" y="1310"/>
                    <a:pt x="1077" y="1310"/>
                  </a:cubicBezTo>
                  <a:cubicBezTo>
                    <a:pt x="1378" y="1310"/>
                    <a:pt x="1681" y="1038"/>
                    <a:pt x="1879" y="268"/>
                  </a:cubicBezTo>
                  <a:lnTo>
                    <a:pt x="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35"/>
            <p:cNvSpPr/>
            <p:nvPr/>
          </p:nvSpPr>
          <p:spPr>
            <a:xfrm>
              <a:off x="2357725" y="2426375"/>
              <a:ext cx="9775" cy="16200"/>
            </a:xfrm>
            <a:custGeom>
              <a:avLst/>
              <a:gdLst/>
              <a:ahLst/>
              <a:cxnLst/>
              <a:rect l="l" t="t" r="r" b="b"/>
              <a:pathLst>
                <a:path w="391" h="648" extrusionOk="0">
                  <a:moveTo>
                    <a:pt x="146" y="0"/>
                  </a:moveTo>
                  <a:cubicBezTo>
                    <a:pt x="90" y="0"/>
                    <a:pt x="33" y="32"/>
                    <a:pt x="18" y="94"/>
                  </a:cubicBezTo>
                  <a:cubicBezTo>
                    <a:pt x="6" y="137"/>
                    <a:pt x="1" y="182"/>
                    <a:pt x="2" y="228"/>
                  </a:cubicBezTo>
                  <a:cubicBezTo>
                    <a:pt x="6" y="274"/>
                    <a:pt x="13" y="320"/>
                    <a:pt x="22" y="364"/>
                  </a:cubicBezTo>
                  <a:cubicBezTo>
                    <a:pt x="40" y="450"/>
                    <a:pt x="70" y="551"/>
                    <a:pt x="143" y="607"/>
                  </a:cubicBezTo>
                  <a:cubicBezTo>
                    <a:pt x="174" y="631"/>
                    <a:pt x="208" y="647"/>
                    <a:pt x="244" y="647"/>
                  </a:cubicBezTo>
                  <a:cubicBezTo>
                    <a:pt x="261" y="647"/>
                    <a:pt x="279" y="644"/>
                    <a:pt x="298" y="636"/>
                  </a:cubicBezTo>
                  <a:cubicBezTo>
                    <a:pt x="344" y="616"/>
                    <a:pt x="391" y="561"/>
                    <a:pt x="384" y="506"/>
                  </a:cubicBezTo>
                  <a:cubicBezTo>
                    <a:pt x="379" y="457"/>
                    <a:pt x="366" y="410"/>
                    <a:pt x="346" y="364"/>
                  </a:cubicBezTo>
                  <a:cubicBezTo>
                    <a:pt x="343" y="359"/>
                    <a:pt x="340" y="354"/>
                    <a:pt x="338" y="349"/>
                  </a:cubicBezTo>
                  <a:lnTo>
                    <a:pt x="338" y="349"/>
                  </a:lnTo>
                  <a:cubicBezTo>
                    <a:pt x="337" y="347"/>
                    <a:pt x="335" y="343"/>
                    <a:pt x="333" y="338"/>
                  </a:cubicBezTo>
                  <a:cubicBezTo>
                    <a:pt x="327" y="321"/>
                    <a:pt x="321" y="306"/>
                    <a:pt x="316" y="291"/>
                  </a:cubicBezTo>
                  <a:cubicBezTo>
                    <a:pt x="307" y="259"/>
                    <a:pt x="300" y="226"/>
                    <a:pt x="294" y="195"/>
                  </a:cubicBezTo>
                  <a:cubicBezTo>
                    <a:pt x="294" y="194"/>
                    <a:pt x="293" y="193"/>
                    <a:pt x="293" y="193"/>
                  </a:cubicBezTo>
                  <a:lnTo>
                    <a:pt x="293" y="193"/>
                  </a:lnTo>
                  <a:cubicBezTo>
                    <a:pt x="292" y="177"/>
                    <a:pt x="289" y="161"/>
                    <a:pt x="285" y="146"/>
                  </a:cubicBezTo>
                  <a:cubicBezTo>
                    <a:pt x="279" y="129"/>
                    <a:pt x="275" y="112"/>
                    <a:pt x="271" y="94"/>
                  </a:cubicBezTo>
                  <a:cubicBezTo>
                    <a:pt x="257" y="31"/>
                    <a:pt x="202"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35"/>
            <p:cNvSpPr/>
            <p:nvPr/>
          </p:nvSpPr>
          <p:spPr>
            <a:xfrm>
              <a:off x="2336300" y="2407150"/>
              <a:ext cx="32350" cy="13150"/>
            </a:xfrm>
            <a:custGeom>
              <a:avLst/>
              <a:gdLst/>
              <a:ahLst/>
              <a:cxnLst/>
              <a:rect l="l" t="t" r="r" b="b"/>
              <a:pathLst>
                <a:path w="1294" h="526" fill="none" extrusionOk="0">
                  <a:moveTo>
                    <a:pt x="0" y="525"/>
                  </a:moveTo>
                  <a:cubicBezTo>
                    <a:pt x="197" y="231"/>
                    <a:pt x="516" y="42"/>
                    <a:pt x="868" y="12"/>
                  </a:cubicBezTo>
                  <a:cubicBezTo>
                    <a:pt x="1017" y="0"/>
                    <a:pt x="1177" y="20"/>
                    <a:pt x="1294" y="114"/>
                  </a:cubicBezTo>
                </a:path>
              </a:pathLst>
            </a:custGeom>
            <a:solidFill>
              <a:schemeClr val="accent2"/>
            </a:solid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5"/>
            <p:cNvSpPr/>
            <p:nvPr/>
          </p:nvSpPr>
          <p:spPr>
            <a:xfrm>
              <a:off x="2156475" y="2310675"/>
              <a:ext cx="237800" cy="237900"/>
            </a:xfrm>
            <a:custGeom>
              <a:avLst/>
              <a:gdLst/>
              <a:ahLst/>
              <a:cxnLst/>
              <a:rect l="l" t="t" r="r" b="b"/>
              <a:pathLst>
                <a:path w="9512" h="9516" extrusionOk="0">
                  <a:moveTo>
                    <a:pt x="4981" y="1"/>
                  </a:moveTo>
                  <a:cubicBezTo>
                    <a:pt x="2898" y="1"/>
                    <a:pt x="1749" y="611"/>
                    <a:pt x="1529" y="2072"/>
                  </a:cubicBezTo>
                  <a:cubicBezTo>
                    <a:pt x="1499" y="2064"/>
                    <a:pt x="1466" y="2060"/>
                    <a:pt x="1431" y="2060"/>
                  </a:cubicBezTo>
                  <a:cubicBezTo>
                    <a:pt x="986" y="2060"/>
                    <a:pt x="200" y="2723"/>
                    <a:pt x="111" y="3771"/>
                  </a:cubicBezTo>
                  <a:cubicBezTo>
                    <a:pt x="0" y="5071"/>
                    <a:pt x="175" y="6398"/>
                    <a:pt x="489" y="7662"/>
                  </a:cubicBezTo>
                  <a:cubicBezTo>
                    <a:pt x="585" y="8056"/>
                    <a:pt x="451" y="8967"/>
                    <a:pt x="784" y="9227"/>
                  </a:cubicBezTo>
                  <a:cubicBezTo>
                    <a:pt x="879" y="9302"/>
                    <a:pt x="1001" y="9325"/>
                    <a:pt x="1121" y="9348"/>
                  </a:cubicBezTo>
                  <a:cubicBezTo>
                    <a:pt x="1591" y="9436"/>
                    <a:pt x="2087" y="9516"/>
                    <a:pt x="2568" y="9516"/>
                  </a:cubicBezTo>
                  <a:cubicBezTo>
                    <a:pt x="3079" y="9516"/>
                    <a:pt x="3573" y="9426"/>
                    <a:pt x="4007" y="9159"/>
                  </a:cubicBezTo>
                  <a:cubicBezTo>
                    <a:pt x="5483" y="8251"/>
                    <a:pt x="4890" y="6498"/>
                    <a:pt x="5786" y="5307"/>
                  </a:cubicBezTo>
                  <a:cubicBezTo>
                    <a:pt x="6324" y="4592"/>
                    <a:pt x="5821" y="3613"/>
                    <a:pt x="6838" y="3248"/>
                  </a:cubicBezTo>
                  <a:cubicBezTo>
                    <a:pt x="7465" y="3023"/>
                    <a:pt x="8256" y="3248"/>
                    <a:pt x="8818" y="2823"/>
                  </a:cubicBezTo>
                  <a:cubicBezTo>
                    <a:pt x="9460" y="2336"/>
                    <a:pt x="9511" y="1132"/>
                    <a:pt x="9256" y="512"/>
                  </a:cubicBezTo>
                  <a:cubicBezTo>
                    <a:pt x="9157" y="271"/>
                    <a:pt x="8866" y="223"/>
                    <a:pt x="8537" y="223"/>
                  </a:cubicBezTo>
                  <a:cubicBezTo>
                    <a:pt x="8313" y="223"/>
                    <a:pt x="8071" y="245"/>
                    <a:pt x="7861" y="245"/>
                  </a:cubicBezTo>
                  <a:cubicBezTo>
                    <a:pt x="7776" y="245"/>
                    <a:pt x="7696" y="242"/>
                    <a:pt x="7624" y="231"/>
                  </a:cubicBezTo>
                  <a:cubicBezTo>
                    <a:pt x="6619" y="81"/>
                    <a:pt x="5739" y="1"/>
                    <a:pt x="49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5"/>
            <p:cNvSpPr/>
            <p:nvPr/>
          </p:nvSpPr>
          <p:spPr>
            <a:xfrm>
              <a:off x="2256925" y="2431100"/>
              <a:ext cx="57200" cy="70525"/>
            </a:xfrm>
            <a:custGeom>
              <a:avLst/>
              <a:gdLst/>
              <a:ahLst/>
              <a:cxnLst/>
              <a:rect l="l" t="t" r="r" b="b"/>
              <a:pathLst>
                <a:path w="2288" h="2821" extrusionOk="0">
                  <a:moveTo>
                    <a:pt x="1169" y="0"/>
                  </a:moveTo>
                  <a:cubicBezTo>
                    <a:pt x="883" y="0"/>
                    <a:pt x="579" y="207"/>
                    <a:pt x="419" y="415"/>
                  </a:cubicBezTo>
                  <a:cubicBezTo>
                    <a:pt x="0" y="963"/>
                    <a:pt x="632" y="2233"/>
                    <a:pt x="958" y="2469"/>
                  </a:cubicBezTo>
                  <a:cubicBezTo>
                    <a:pt x="1276" y="2700"/>
                    <a:pt x="1573" y="2821"/>
                    <a:pt x="1807" y="2821"/>
                  </a:cubicBezTo>
                  <a:cubicBezTo>
                    <a:pt x="2057" y="2821"/>
                    <a:pt x="2234" y="2682"/>
                    <a:pt x="2288" y="2392"/>
                  </a:cubicBezTo>
                  <a:lnTo>
                    <a:pt x="1805" y="771"/>
                  </a:lnTo>
                  <a:cubicBezTo>
                    <a:pt x="1707" y="195"/>
                    <a:pt x="1446" y="0"/>
                    <a:pt x="1169"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5"/>
            <p:cNvSpPr/>
            <p:nvPr/>
          </p:nvSpPr>
          <p:spPr>
            <a:xfrm>
              <a:off x="2294225" y="2538575"/>
              <a:ext cx="51675" cy="25700"/>
            </a:xfrm>
            <a:custGeom>
              <a:avLst/>
              <a:gdLst/>
              <a:ahLst/>
              <a:cxnLst/>
              <a:rect l="l" t="t" r="r" b="b"/>
              <a:pathLst>
                <a:path w="2067" h="1028" fill="none" extrusionOk="0">
                  <a:moveTo>
                    <a:pt x="2067" y="1027"/>
                  </a:moveTo>
                  <a:cubicBezTo>
                    <a:pt x="796" y="632"/>
                    <a:pt x="0" y="1"/>
                    <a:pt x="0" y="1"/>
                  </a:cubicBezTo>
                </a:path>
              </a:pathLst>
            </a:custGeom>
            <a:noFill/>
            <a:ln w="8375" cap="flat" cmpd="sng">
              <a:solidFill>
                <a:srgbClr val="9130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35"/>
            <p:cNvSpPr/>
            <p:nvPr/>
          </p:nvSpPr>
          <p:spPr>
            <a:xfrm>
              <a:off x="1995275" y="2592025"/>
              <a:ext cx="606225" cy="844425"/>
            </a:xfrm>
            <a:custGeom>
              <a:avLst/>
              <a:gdLst/>
              <a:ahLst/>
              <a:cxnLst/>
              <a:rect l="l" t="t" r="r" b="b"/>
              <a:pathLst>
                <a:path w="24249" h="33777" extrusionOk="0">
                  <a:moveTo>
                    <a:pt x="7365" y="0"/>
                  </a:moveTo>
                  <a:cubicBezTo>
                    <a:pt x="7365" y="0"/>
                    <a:pt x="2269" y="2159"/>
                    <a:pt x="699" y="10208"/>
                  </a:cubicBezTo>
                  <a:cubicBezTo>
                    <a:pt x="0" y="13787"/>
                    <a:pt x="1342" y="33029"/>
                    <a:pt x="1343" y="33029"/>
                  </a:cubicBezTo>
                  <a:cubicBezTo>
                    <a:pt x="1343" y="33029"/>
                    <a:pt x="1343" y="33029"/>
                    <a:pt x="1343" y="33029"/>
                  </a:cubicBezTo>
                  <a:cubicBezTo>
                    <a:pt x="4133" y="33574"/>
                    <a:pt x="6977" y="33777"/>
                    <a:pt x="9670" y="33777"/>
                  </a:cubicBezTo>
                  <a:cubicBezTo>
                    <a:pt x="17621" y="33777"/>
                    <a:pt x="24248" y="32004"/>
                    <a:pt x="24248" y="32004"/>
                  </a:cubicBezTo>
                  <a:cubicBezTo>
                    <a:pt x="24248" y="32004"/>
                    <a:pt x="22888" y="19452"/>
                    <a:pt x="22267" y="14724"/>
                  </a:cubicBezTo>
                  <a:cubicBezTo>
                    <a:pt x="20837" y="3815"/>
                    <a:pt x="13322" y="348"/>
                    <a:pt x="13322" y="348"/>
                  </a:cubicBezTo>
                  <a:lnTo>
                    <a:pt x="73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5"/>
            <p:cNvSpPr/>
            <p:nvPr/>
          </p:nvSpPr>
          <p:spPr>
            <a:xfrm>
              <a:off x="2328325" y="2600725"/>
              <a:ext cx="395525" cy="373775"/>
            </a:xfrm>
            <a:custGeom>
              <a:avLst/>
              <a:gdLst/>
              <a:ahLst/>
              <a:cxnLst/>
              <a:rect l="l" t="t" r="r" b="b"/>
              <a:pathLst>
                <a:path w="15821" h="14951" extrusionOk="0">
                  <a:moveTo>
                    <a:pt x="0" y="0"/>
                  </a:moveTo>
                  <a:lnTo>
                    <a:pt x="1543" y="11433"/>
                  </a:lnTo>
                  <a:lnTo>
                    <a:pt x="12669" y="14951"/>
                  </a:lnTo>
                  <a:lnTo>
                    <a:pt x="15820" y="6233"/>
                  </a:lnTo>
                  <a:cubicBezTo>
                    <a:pt x="15820" y="6233"/>
                    <a:pt x="9690" y="3251"/>
                    <a:pt x="6965" y="1951"/>
                  </a:cubicBezTo>
                  <a:cubicBezTo>
                    <a:pt x="4240" y="651"/>
                    <a:pt x="1"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35"/>
            <p:cNvSpPr/>
            <p:nvPr/>
          </p:nvSpPr>
          <p:spPr>
            <a:xfrm>
              <a:off x="2392750" y="2894725"/>
              <a:ext cx="156325" cy="45850"/>
            </a:xfrm>
            <a:custGeom>
              <a:avLst/>
              <a:gdLst/>
              <a:ahLst/>
              <a:cxnLst/>
              <a:rect l="l" t="t" r="r" b="b"/>
              <a:pathLst>
                <a:path w="6253" h="1834" fill="none" extrusionOk="0">
                  <a:moveTo>
                    <a:pt x="6252" y="1833"/>
                  </a:moveTo>
                  <a:lnTo>
                    <a:pt x="1" y="0"/>
                  </a:ln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35"/>
            <p:cNvSpPr/>
            <p:nvPr/>
          </p:nvSpPr>
          <p:spPr>
            <a:xfrm>
              <a:off x="2601450" y="2733375"/>
              <a:ext cx="74700" cy="223975"/>
            </a:xfrm>
            <a:custGeom>
              <a:avLst/>
              <a:gdLst/>
              <a:ahLst/>
              <a:cxnLst/>
              <a:rect l="l" t="t" r="r" b="b"/>
              <a:pathLst>
                <a:path w="2988" h="8959" fill="none" extrusionOk="0">
                  <a:moveTo>
                    <a:pt x="2987" y="0"/>
                  </a:moveTo>
                  <a:lnTo>
                    <a:pt x="0" y="8958"/>
                  </a:ln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35"/>
            <p:cNvSpPr/>
            <p:nvPr/>
          </p:nvSpPr>
          <p:spPr>
            <a:xfrm>
              <a:off x="2026175" y="3362825"/>
              <a:ext cx="570075" cy="61575"/>
            </a:xfrm>
            <a:custGeom>
              <a:avLst/>
              <a:gdLst/>
              <a:ahLst/>
              <a:cxnLst/>
              <a:rect l="l" t="t" r="r" b="b"/>
              <a:pathLst>
                <a:path w="22803" h="2463" fill="none" extrusionOk="0">
                  <a:moveTo>
                    <a:pt x="1" y="835"/>
                  </a:moveTo>
                  <a:cubicBezTo>
                    <a:pt x="1" y="835"/>
                    <a:pt x="10742" y="2462"/>
                    <a:pt x="22802" y="0"/>
                  </a:cubicBez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 name="Google Shape;657;p35"/>
          <p:cNvGrpSpPr/>
          <p:nvPr/>
        </p:nvGrpSpPr>
        <p:grpSpPr>
          <a:xfrm>
            <a:off x="3813670" y="2135512"/>
            <a:ext cx="1083339" cy="2257184"/>
            <a:chOff x="5508350" y="1441300"/>
            <a:chExt cx="1443875" cy="3008375"/>
          </a:xfrm>
        </p:grpSpPr>
        <p:sp>
          <p:nvSpPr>
            <p:cNvPr id="658" name="Google Shape;658;p35"/>
            <p:cNvSpPr/>
            <p:nvPr/>
          </p:nvSpPr>
          <p:spPr>
            <a:xfrm>
              <a:off x="5950625" y="3962000"/>
              <a:ext cx="421800" cy="447025"/>
            </a:xfrm>
            <a:custGeom>
              <a:avLst/>
              <a:gdLst/>
              <a:ahLst/>
              <a:cxnLst/>
              <a:rect l="l" t="t" r="r" b="b"/>
              <a:pathLst>
                <a:path w="16872" h="17881" extrusionOk="0">
                  <a:moveTo>
                    <a:pt x="4170" y="1"/>
                  </a:moveTo>
                  <a:lnTo>
                    <a:pt x="7482" y="13181"/>
                  </a:lnTo>
                  <a:lnTo>
                    <a:pt x="466" y="16408"/>
                  </a:lnTo>
                  <a:cubicBezTo>
                    <a:pt x="188" y="16513"/>
                    <a:pt x="4" y="16779"/>
                    <a:pt x="3" y="17076"/>
                  </a:cubicBezTo>
                  <a:cubicBezTo>
                    <a:pt x="0" y="17474"/>
                    <a:pt x="321" y="17797"/>
                    <a:pt x="717" y="17798"/>
                  </a:cubicBezTo>
                  <a:lnTo>
                    <a:pt x="16442" y="17881"/>
                  </a:lnTo>
                  <a:lnTo>
                    <a:pt x="16872" y="13733"/>
                  </a:lnTo>
                  <a:lnTo>
                    <a:pt x="14201" y="1085"/>
                  </a:lnTo>
                  <a:lnTo>
                    <a:pt x="4170"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5"/>
            <p:cNvSpPr/>
            <p:nvPr/>
          </p:nvSpPr>
          <p:spPr>
            <a:xfrm>
              <a:off x="5926875" y="4291500"/>
              <a:ext cx="456775" cy="158175"/>
            </a:xfrm>
            <a:custGeom>
              <a:avLst/>
              <a:gdLst/>
              <a:ahLst/>
              <a:cxnLst/>
              <a:rect l="l" t="t" r="r" b="b"/>
              <a:pathLst>
                <a:path w="18271" h="6327" extrusionOk="0">
                  <a:moveTo>
                    <a:pt x="8458" y="0"/>
                  </a:moveTo>
                  <a:lnTo>
                    <a:pt x="1020" y="3204"/>
                  </a:lnTo>
                  <a:cubicBezTo>
                    <a:pt x="712" y="3337"/>
                    <a:pt x="407" y="3922"/>
                    <a:pt x="241" y="4442"/>
                  </a:cubicBezTo>
                  <a:cubicBezTo>
                    <a:pt x="236" y="4459"/>
                    <a:pt x="1" y="6232"/>
                    <a:pt x="365" y="6233"/>
                  </a:cubicBezTo>
                  <a:lnTo>
                    <a:pt x="17933" y="6326"/>
                  </a:lnTo>
                  <a:cubicBezTo>
                    <a:pt x="18119" y="6326"/>
                    <a:pt x="18270" y="6178"/>
                    <a:pt x="18271" y="5993"/>
                  </a:cubicBezTo>
                  <a:lnTo>
                    <a:pt x="17865" y="393"/>
                  </a:lnTo>
                  <a:cubicBezTo>
                    <a:pt x="17865" y="393"/>
                    <a:pt x="15926" y="857"/>
                    <a:pt x="13488" y="857"/>
                  </a:cubicBezTo>
                  <a:cubicBezTo>
                    <a:pt x="11891" y="857"/>
                    <a:pt x="10080" y="658"/>
                    <a:pt x="8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5"/>
            <p:cNvSpPr/>
            <p:nvPr/>
          </p:nvSpPr>
          <p:spPr>
            <a:xfrm>
              <a:off x="6098075" y="4299525"/>
              <a:ext cx="26225" cy="44050"/>
            </a:xfrm>
            <a:custGeom>
              <a:avLst/>
              <a:gdLst/>
              <a:ahLst/>
              <a:cxnLst/>
              <a:rect l="l" t="t" r="r" b="b"/>
              <a:pathLst>
                <a:path w="1049" h="1762" fill="none" extrusionOk="0">
                  <a:moveTo>
                    <a:pt x="0" y="1"/>
                  </a:moveTo>
                  <a:cubicBezTo>
                    <a:pt x="417" y="544"/>
                    <a:pt x="769" y="1135"/>
                    <a:pt x="1048" y="1762"/>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5"/>
            <p:cNvSpPr/>
            <p:nvPr/>
          </p:nvSpPr>
          <p:spPr>
            <a:xfrm>
              <a:off x="6074625" y="4313525"/>
              <a:ext cx="21600" cy="37450"/>
            </a:xfrm>
            <a:custGeom>
              <a:avLst/>
              <a:gdLst/>
              <a:ahLst/>
              <a:cxnLst/>
              <a:rect l="l" t="t" r="r" b="b"/>
              <a:pathLst>
                <a:path w="864" h="1498" fill="none" extrusionOk="0">
                  <a:moveTo>
                    <a:pt x="1" y="0"/>
                  </a:moveTo>
                  <a:cubicBezTo>
                    <a:pt x="433" y="598"/>
                    <a:pt x="605" y="943"/>
                    <a:pt x="864" y="1497"/>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5"/>
            <p:cNvSpPr/>
            <p:nvPr/>
          </p:nvSpPr>
          <p:spPr>
            <a:xfrm>
              <a:off x="6054875" y="4323725"/>
              <a:ext cx="20200" cy="34400"/>
            </a:xfrm>
            <a:custGeom>
              <a:avLst/>
              <a:gdLst/>
              <a:ahLst/>
              <a:cxnLst/>
              <a:rect l="l" t="t" r="r" b="b"/>
              <a:pathLst>
                <a:path w="808" h="1376" fill="none" extrusionOk="0">
                  <a:moveTo>
                    <a:pt x="0" y="1"/>
                  </a:moveTo>
                  <a:cubicBezTo>
                    <a:pt x="293" y="394"/>
                    <a:pt x="581" y="939"/>
                    <a:pt x="808" y="1375"/>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5"/>
            <p:cNvSpPr/>
            <p:nvPr/>
          </p:nvSpPr>
          <p:spPr>
            <a:xfrm>
              <a:off x="5930950" y="4417050"/>
              <a:ext cx="450300" cy="2400"/>
            </a:xfrm>
            <a:custGeom>
              <a:avLst/>
              <a:gdLst/>
              <a:ahLst/>
              <a:cxnLst/>
              <a:rect l="l" t="t" r="r" b="b"/>
              <a:pathLst>
                <a:path w="18012" h="96" fill="none" extrusionOk="0">
                  <a:moveTo>
                    <a:pt x="18012" y="95"/>
                  </a:moveTo>
                  <a:lnTo>
                    <a:pt x="1" y="1"/>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5"/>
            <p:cNvSpPr/>
            <p:nvPr/>
          </p:nvSpPr>
          <p:spPr>
            <a:xfrm>
              <a:off x="6263550" y="4352425"/>
              <a:ext cx="113675" cy="66400"/>
            </a:xfrm>
            <a:custGeom>
              <a:avLst/>
              <a:gdLst/>
              <a:ahLst/>
              <a:cxnLst/>
              <a:rect l="l" t="t" r="r" b="b"/>
              <a:pathLst>
                <a:path w="4547" h="2656" fill="none" extrusionOk="0">
                  <a:moveTo>
                    <a:pt x="4546" y="0"/>
                  </a:moveTo>
                  <a:cubicBezTo>
                    <a:pt x="4546" y="0"/>
                    <a:pt x="376" y="30"/>
                    <a:pt x="1" y="2655"/>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5"/>
            <p:cNvSpPr/>
            <p:nvPr/>
          </p:nvSpPr>
          <p:spPr>
            <a:xfrm>
              <a:off x="5990475" y="4355175"/>
              <a:ext cx="35975" cy="62400"/>
            </a:xfrm>
            <a:custGeom>
              <a:avLst/>
              <a:gdLst/>
              <a:ahLst/>
              <a:cxnLst/>
              <a:rect l="l" t="t" r="r" b="b"/>
              <a:pathLst>
                <a:path w="1439" h="2496" fill="none" extrusionOk="0">
                  <a:moveTo>
                    <a:pt x="0" y="0"/>
                  </a:moveTo>
                  <a:cubicBezTo>
                    <a:pt x="0" y="0"/>
                    <a:pt x="1202" y="1707"/>
                    <a:pt x="1438" y="2495"/>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5"/>
            <p:cNvSpPr/>
            <p:nvPr/>
          </p:nvSpPr>
          <p:spPr>
            <a:xfrm>
              <a:off x="5913200" y="2824625"/>
              <a:ext cx="594150" cy="1433550"/>
            </a:xfrm>
            <a:custGeom>
              <a:avLst/>
              <a:gdLst/>
              <a:ahLst/>
              <a:cxnLst/>
              <a:rect l="l" t="t" r="r" b="b"/>
              <a:pathLst>
                <a:path w="23766" h="57342" extrusionOk="0">
                  <a:moveTo>
                    <a:pt x="22789" y="1"/>
                  </a:moveTo>
                  <a:lnTo>
                    <a:pt x="10062" y="653"/>
                  </a:lnTo>
                  <a:cubicBezTo>
                    <a:pt x="10062" y="653"/>
                    <a:pt x="0" y="23155"/>
                    <a:pt x="531" y="31124"/>
                  </a:cubicBezTo>
                  <a:cubicBezTo>
                    <a:pt x="1026" y="38546"/>
                    <a:pt x="6654" y="57341"/>
                    <a:pt x="6654" y="57341"/>
                  </a:cubicBezTo>
                  <a:lnTo>
                    <a:pt x="18717" y="55130"/>
                  </a:lnTo>
                  <a:cubicBezTo>
                    <a:pt x="18717" y="55130"/>
                    <a:pt x="12948" y="31916"/>
                    <a:pt x="13248" y="29514"/>
                  </a:cubicBezTo>
                  <a:cubicBezTo>
                    <a:pt x="13547" y="27114"/>
                    <a:pt x="20913" y="10589"/>
                    <a:pt x="20913" y="10589"/>
                  </a:cubicBezTo>
                  <a:cubicBezTo>
                    <a:pt x="20913" y="10589"/>
                    <a:pt x="23765" y="6695"/>
                    <a:pt x="227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5"/>
            <p:cNvSpPr/>
            <p:nvPr/>
          </p:nvSpPr>
          <p:spPr>
            <a:xfrm>
              <a:off x="6190025" y="3100700"/>
              <a:ext cx="189300" cy="1111400"/>
            </a:xfrm>
            <a:custGeom>
              <a:avLst/>
              <a:gdLst/>
              <a:ahLst/>
              <a:cxnLst/>
              <a:rect l="l" t="t" r="r" b="b"/>
              <a:pathLst>
                <a:path w="7572" h="44456" fill="none" extrusionOk="0">
                  <a:moveTo>
                    <a:pt x="5626" y="44456"/>
                  </a:moveTo>
                  <a:cubicBezTo>
                    <a:pt x="5626" y="44456"/>
                    <a:pt x="0" y="21023"/>
                    <a:pt x="300" y="18621"/>
                  </a:cubicBezTo>
                  <a:cubicBezTo>
                    <a:pt x="599" y="16220"/>
                    <a:pt x="7571" y="1"/>
                    <a:pt x="7571" y="1"/>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5"/>
            <p:cNvSpPr/>
            <p:nvPr/>
          </p:nvSpPr>
          <p:spPr>
            <a:xfrm>
              <a:off x="6064950" y="4147450"/>
              <a:ext cx="302550" cy="60975"/>
            </a:xfrm>
            <a:custGeom>
              <a:avLst/>
              <a:gdLst/>
              <a:ahLst/>
              <a:cxnLst/>
              <a:rect l="l" t="t" r="r" b="b"/>
              <a:pathLst>
                <a:path w="12102" h="2439" fill="none" extrusionOk="0">
                  <a:moveTo>
                    <a:pt x="12102" y="0"/>
                  </a:moveTo>
                  <a:lnTo>
                    <a:pt x="1" y="2439"/>
                  </a:ln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5"/>
            <p:cNvSpPr/>
            <p:nvPr/>
          </p:nvSpPr>
          <p:spPr>
            <a:xfrm>
              <a:off x="6503100" y="3841400"/>
              <a:ext cx="413600" cy="559325"/>
            </a:xfrm>
            <a:custGeom>
              <a:avLst/>
              <a:gdLst/>
              <a:ahLst/>
              <a:cxnLst/>
              <a:rect l="l" t="t" r="r" b="b"/>
              <a:pathLst>
                <a:path w="16544" h="22373" extrusionOk="0">
                  <a:moveTo>
                    <a:pt x="9545" y="1"/>
                  </a:moveTo>
                  <a:lnTo>
                    <a:pt x="0" y="3274"/>
                  </a:lnTo>
                  <a:lnTo>
                    <a:pt x="6434" y="15256"/>
                  </a:lnTo>
                  <a:lnTo>
                    <a:pt x="1450" y="21152"/>
                  </a:lnTo>
                  <a:cubicBezTo>
                    <a:pt x="1242" y="21366"/>
                    <a:pt x="1188" y="21685"/>
                    <a:pt x="1313" y="21954"/>
                  </a:cubicBezTo>
                  <a:cubicBezTo>
                    <a:pt x="1434" y="22217"/>
                    <a:pt x="1694" y="22372"/>
                    <a:pt x="1966" y="22372"/>
                  </a:cubicBezTo>
                  <a:cubicBezTo>
                    <a:pt x="2067" y="22372"/>
                    <a:pt x="2169" y="22351"/>
                    <a:pt x="2266" y="22306"/>
                  </a:cubicBezTo>
                  <a:lnTo>
                    <a:pt x="16543" y="15711"/>
                  </a:lnTo>
                  <a:lnTo>
                    <a:pt x="15173" y="11772"/>
                  </a:lnTo>
                  <a:lnTo>
                    <a:pt x="9545"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5"/>
            <p:cNvSpPr/>
            <p:nvPr/>
          </p:nvSpPr>
          <p:spPr>
            <a:xfrm>
              <a:off x="6523825" y="4131600"/>
              <a:ext cx="428400" cy="318050"/>
            </a:xfrm>
            <a:custGeom>
              <a:avLst/>
              <a:gdLst/>
              <a:ahLst/>
              <a:cxnLst/>
              <a:rect l="l" t="t" r="r" b="b"/>
              <a:pathLst>
                <a:path w="17136" h="12722" extrusionOk="0">
                  <a:moveTo>
                    <a:pt x="14315" y="0"/>
                  </a:moveTo>
                  <a:cubicBezTo>
                    <a:pt x="14315" y="0"/>
                    <a:pt x="10047" y="3401"/>
                    <a:pt x="5630" y="3635"/>
                  </a:cubicBezTo>
                  <a:lnTo>
                    <a:pt x="252" y="9692"/>
                  </a:lnTo>
                  <a:cubicBezTo>
                    <a:pt x="30" y="9941"/>
                    <a:pt x="1" y="10602"/>
                    <a:pt x="72" y="11144"/>
                  </a:cubicBezTo>
                  <a:cubicBezTo>
                    <a:pt x="73" y="11160"/>
                    <a:pt x="567" y="12722"/>
                    <a:pt x="900" y="12722"/>
                  </a:cubicBezTo>
                  <a:cubicBezTo>
                    <a:pt x="915" y="12722"/>
                    <a:pt x="929" y="12719"/>
                    <a:pt x="944" y="12712"/>
                  </a:cubicBezTo>
                  <a:lnTo>
                    <a:pt x="16894" y="5344"/>
                  </a:lnTo>
                  <a:cubicBezTo>
                    <a:pt x="17062" y="5267"/>
                    <a:pt x="17135" y="5067"/>
                    <a:pt x="17058" y="4899"/>
                  </a:cubicBezTo>
                  <a:lnTo>
                    <a:pt x="143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5"/>
            <p:cNvSpPr/>
            <p:nvPr/>
          </p:nvSpPr>
          <p:spPr>
            <a:xfrm>
              <a:off x="6631475" y="4246825"/>
              <a:ext cx="42425" cy="28775"/>
            </a:xfrm>
            <a:custGeom>
              <a:avLst/>
              <a:gdLst/>
              <a:ahLst/>
              <a:cxnLst/>
              <a:rect l="l" t="t" r="r" b="b"/>
              <a:pathLst>
                <a:path w="1697" h="1151" fill="none" extrusionOk="0">
                  <a:moveTo>
                    <a:pt x="0" y="0"/>
                  </a:moveTo>
                  <a:cubicBezTo>
                    <a:pt x="610" y="315"/>
                    <a:pt x="1178" y="701"/>
                    <a:pt x="1697" y="115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5"/>
            <p:cNvSpPr/>
            <p:nvPr/>
          </p:nvSpPr>
          <p:spPr>
            <a:xfrm>
              <a:off x="6616200" y="4269425"/>
              <a:ext cx="35450" cy="24775"/>
            </a:xfrm>
            <a:custGeom>
              <a:avLst/>
              <a:gdLst/>
              <a:ahLst/>
              <a:cxnLst/>
              <a:rect l="l" t="t" r="r" b="b"/>
              <a:pathLst>
                <a:path w="1418" h="991" fill="none" extrusionOk="0">
                  <a:moveTo>
                    <a:pt x="1" y="1"/>
                  </a:moveTo>
                  <a:cubicBezTo>
                    <a:pt x="646" y="358"/>
                    <a:pt x="949" y="598"/>
                    <a:pt x="1418" y="99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5"/>
            <p:cNvSpPr/>
            <p:nvPr/>
          </p:nvSpPr>
          <p:spPr>
            <a:xfrm>
              <a:off x="6602625" y="4287050"/>
              <a:ext cx="32900" cy="22575"/>
            </a:xfrm>
            <a:custGeom>
              <a:avLst/>
              <a:gdLst/>
              <a:ahLst/>
              <a:cxnLst/>
              <a:rect l="l" t="t" r="r" b="b"/>
              <a:pathLst>
                <a:path w="1316" h="903" fill="none" extrusionOk="0">
                  <a:moveTo>
                    <a:pt x="0" y="1"/>
                  </a:moveTo>
                  <a:cubicBezTo>
                    <a:pt x="434" y="233"/>
                    <a:pt x="925" y="605"/>
                    <a:pt x="1316" y="903"/>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5"/>
            <p:cNvSpPr/>
            <p:nvPr/>
          </p:nvSpPr>
          <p:spPr>
            <a:xfrm>
              <a:off x="6530000" y="4235300"/>
              <a:ext cx="408825" cy="188825"/>
            </a:xfrm>
            <a:custGeom>
              <a:avLst/>
              <a:gdLst/>
              <a:ahLst/>
              <a:cxnLst/>
              <a:rect l="l" t="t" r="r" b="b"/>
              <a:pathLst>
                <a:path w="16353" h="7553" fill="none" extrusionOk="0">
                  <a:moveTo>
                    <a:pt x="16352" y="0"/>
                  </a:moveTo>
                  <a:lnTo>
                    <a:pt x="1" y="7553"/>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5"/>
            <p:cNvSpPr/>
            <p:nvPr/>
          </p:nvSpPr>
          <p:spPr>
            <a:xfrm>
              <a:off x="6812575" y="4176325"/>
              <a:ext cx="94150" cy="108325"/>
            </a:xfrm>
            <a:custGeom>
              <a:avLst/>
              <a:gdLst/>
              <a:ahLst/>
              <a:cxnLst/>
              <a:rect l="l" t="t" r="r" b="b"/>
              <a:pathLst>
                <a:path w="3766" h="4333" fill="none" extrusionOk="0">
                  <a:moveTo>
                    <a:pt x="3765" y="1"/>
                  </a:moveTo>
                  <a:cubicBezTo>
                    <a:pt x="3765" y="1"/>
                    <a:pt x="1" y="1797"/>
                    <a:pt x="775" y="4333"/>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5"/>
            <p:cNvSpPr/>
            <p:nvPr/>
          </p:nvSpPr>
          <p:spPr>
            <a:xfrm>
              <a:off x="6557650" y="4342825"/>
              <a:ext cx="59050" cy="41250"/>
            </a:xfrm>
            <a:custGeom>
              <a:avLst/>
              <a:gdLst/>
              <a:ahLst/>
              <a:cxnLst/>
              <a:rect l="l" t="t" r="r" b="b"/>
              <a:pathLst>
                <a:path w="2362" h="1650" fill="none" extrusionOk="0">
                  <a:moveTo>
                    <a:pt x="0" y="1"/>
                  </a:moveTo>
                  <a:cubicBezTo>
                    <a:pt x="0" y="1"/>
                    <a:pt x="1814" y="1038"/>
                    <a:pt x="2361" y="165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5"/>
            <p:cNvSpPr/>
            <p:nvPr/>
          </p:nvSpPr>
          <p:spPr>
            <a:xfrm>
              <a:off x="6267800" y="2787850"/>
              <a:ext cx="585900" cy="1382100"/>
            </a:xfrm>
            <a:custGeom>
              <a:avLst/>
              <a:gdLst/>
              <a:ahLst/>
              <a:cxnLst/>
              <a:rect l="l" t="t" r="r" b="b"/>
              <a:pathLst>
                <a:path w="23436" h="55284" extrusionOk="0">
                  <a:moveTo>
                    <a:pt x="16262" y="1"/>
                  </a:moveTo>
                  <a:lnTo>
                    <a:pt x="3835" y="2806"/>
                  </a:lnTo>
                  <a:cubicBezTo>
                    <a:pt x="3835" y="2806"/>
                    <a:pt x="0" y="24055"/>
                    <a:pt x="1809" y="31835"/>
                  </a:cubicBezTo>
                  <a:cubicBezTo>
                    <a:pt x="3835" y="40537"/>
                    <a:pt x="12562" y="55284"/>
                    <a:pt x="12562" y="55284"/>
                  </a:cubicBezTo>
                  <a:lnTo>
                    <a:pt x="23436" y="49882"/>
                  </a:lnTo>
                  <a:cubicBezTo>
                    <a:pt x="23436" y="49882"/>
                    <a:pt x="14051" y="31956"/>
                    <a:pt x="14067" y="28088"/>
                  </a:cubicBezTo>
                  <a:cubicBezTo>
                    <a:pt x="14076" y="25668"/>
                    <a:pt x="16215" y="10755"/>
                    <a:pt x="16215" y="10755"/>
                  </a:cubicBezTo>
                  <a:cubicBezTo>
                    <a:pt x="16215" y="10755"/>
                    <a:pt x="18365" y="6432"/>
                    <a:pt x="162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5"/>
            <p:cNvSpPr/>
            <p:nvPr/>
          </p:nvSpPr>
          <p:spPr>
            <a:xfrm>
              <a:off x="6556700" y="2801100"/>
              <a:ext cx="234375" cy="1264925"/>
            </a:xfrm>
            <a:custGeom>
              <a:avLst/>
              <a:gdLst/>
              <a:ahLst/>
              <a:cxnLst/>
              <a:rect l="l" t="t" r="r" b="b"/>
              <a:pathLst>
                <a:path w="9375" h="50597" fill="none" extrusionOk="0">
                  <a:moveTo>
                    <a:pt x="9374" y="50597"/>
                  </a:moveTo>
                  <a:cubicBezTo>
                    <a:pt x="9374" y="50597"/>
                    <a:pt x="0" y="33075"/>
                    <a:pt x="7" y="28087"/>
                  </a:cubicBezTo>
                  <a:cubicBezTo>
                    <a:pt x="10" y="25667"/>
                    <a:pt x="1495" y="14384"/>
                    <a:pt x="2155" y="10754"/>
                  </a:cubicBezTo>
                  <a:cubicBezTo>
                    <a:pt x="2816" y="7125"/>
                    <a:pt x="4109" y="2931"/>
                    <a:pt x="2202" y="0"/>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5"/>
            <p:cNvSpPr/>
            <p:nvPr/>
          </p:nvSpPr>
          <p:spPr>
            <a:xfrm>
              <a:off x="6301425" y="2875075"/>
              <a:ext cx="53925" cy="528175"/>
            </a:xfrm>
            <a:custGeom>
              <a:avLst/>
              <a:gdLst/>
              <a:ahLst/>
              <a:cxnLst/>
              <a:rect l="l" t="t" r="r" b="b"/>
              <a:pathLst>
                <a:path w="2157" h="21127" fill="none" extrusionOk="0">
                  <a:moveTo>
                    <a:pt x="1" y="21127"/>
                  </a:moveTo>
                  <a:cubicBezTo>
                    <a:pt x="572" y="15155"/>
                    <a:pt x="1248" y="7140"/>
                    <a:pt x="2157" y="1"/>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5"/>
            <p:cNvSpPr/>
            <p:nvPr/>
          </p:nvSpPr>
          <p:spPr>
            <a:xfrm>
              <a:off x="6514975" y="2875075"/>
              <a:ext cx="118225" cy="72350"/>
            </a:xfrm>
            <a:custGeom>
              <a:avLst/>
              <a:gdLst/>
              <a:ahLst/>
              <a:cxnLst/>
              <a:rect l="l" t="t" r="r" b="b"/>
              <a:pathLst>
                <a:path w="4729" h="2894" fill="none" extrusionOk="0">
                  <a:moveTo>
                    <a:pt x="0" y="1"/>
                  </a:moveTo>
                  <a:cubicBezTo>
                    <a:pt x="0" y="1"/>
                    <a:pt x="738" y="1831"/>
                    <a:pt x="4729" y="2893"/>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5"/>
            <p:cNvSpPr/>
            <p:nvPr/>
          </p:nvSpPr>
          <p:spPr>
            <a:xfrm>
              <a:off x="6296800" y="2885950"/>
              <a:ext cx="44450" cy="136550"/>
            </a:xfrm>
            <a:custGeom>
              <a:avLst/>
              <a:gdLst/>
              <a:ahLst/>
              <a:cxnLst/>
              <a:rect l="l" t="t" r="r" b="b"/>
              <a:pathLst>
                <a:path w="1778" h="5462" fill="none" extrusionOk="0">
                  <a:moveTo>
                    <a:pt x="600" y="0"/>
                  </a:moveTo>
                  <a:cubicBezTo>
                    <a:pt x="600" y="0"/>
                    <a:pt x="1" y="4380"/>
                    <a:pt x="351" y="4959"/>
                  </a:cubicBezTo>
                  <a:cubicBezTo>
                    <a:pt x="513" y="5223"/>
                    <a:pt x="1777" y="5461"/>
                    <a:pt x="1777" y="5461"/>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5"/>
            <p:cNvSpPr/>
            <p:nvPr/>
          </p:nvSpPr>
          <p:spPr>
            <a:xfrm>
              <a:off x="6126925" y="2891900"/>
              <a:ext cx="94900" cy="38550"/>
            </a:xfrm>
            <a:custGeom>
              <a:avLst/>
              <a:gdLst/>
              <a:ahLst/>
              <a:cxnLst/>
              <a:rect l="l" t="t" r="r" b="b"/>
              <a:pathLst>
                <a:path w="3796" h="1542" fill="none" extrusionOk="0">
                  <a:moveTo>
                    <a:pt x="1" y="1480"/>
                  </a:moveTo>
                  <a:cubicBezTo>
                    <a:pt x="1" y="1480"/>
                    <a:pt x="2411" y="1542"/>
                    <a:pt x="3795" y="0"/>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5"/>
            <p:cNvSpPr/>
            <p:nvPr/>
          </p:nvSpPr>
          <p:spPr>
            <a:xfrm>
              <a:off x="6553750" y="3987625"/>
              <a:ext cx="275600" cy="133450"/>
            </a:xfrm>
            <a:custGeom>
              <a:avLst/>
              <a:gdLst/>
              <a:ahLst/>
              <a:cxnLst/>
              <a:rect l="l" t="t" r="r" b="b"/>
              <a:pathLst>
                <a:path w="11024" h="5338" fill="none" extrusionOk="0">
                  <a:moveTo>
                    <a:pt x="11023" y="0"/>
                  </a:moveTo>
                  <a:lnTo>
                    <a:pt x="0" y="5338"/>
                  </a:ln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5"/>
            <p:cNvSpPr/>
            <p:nvPr/>
          </p:nvSpPr>
          <p:spPr>
            <a:xfrm>
              <a:off x="6102250" y="2043525"/>
              <a:ext cx="609250" cy="855375"/>
            </a:xfrm>
            <a:custGeom>
              <a:avLst/>
              <a:gdLst/>
              <a:ahLst/>
              <a:cxnLst/>
              <a:rect l="l" t="t" r="r" b="b"/>
              <a:pathLst>
                <a:path w="24370" h="34215" extrusionOk="0">
                  <a:moveTo>
                    <a:pt x="5853" y="0"/>
                  </a:moveTo>
                  <a:cubicBezTo>
                    <a:pt x="5853" y="0"/>
                    <a:pt x="1278" y="1315"/>
                    <a:pt x="621" y="10074"/>
                  </a:cubicBezTo>
                  <a:cubicBezTo>
                    <a:pt x="0" y="13666"/>
                    <a:pt x="1491" y="33634"/>
                    <a:pt x="1493" y="33634"/>
                  </a:cubicBezTo>
                  <a:cubicBezTo>
                    <a:pt x="1493" y="33634"/>
                    <a:pt x="1493" y="33634"/>
                    <a:pt x="1493" y="33634"/>
                  </a:cubicBezTo>
                  <a:cubicBezTo>
                    <a:pt x="3906" y="34051"/>
                    <a:pt x="6354" y="34214"/>
                    <a:pt x="8707" y="34214"/>
                  </a:cubicBezTo>
                  <a:cubicBezTo>
                    <a:pt x="17150" y="34214"/>
                    <a:pt x="24369" y="32115"/>
                    <a:pt x="24369" y="32115"/>
                  </a:cubicBezTo>
                  <a:cubicBezTo>
                    <a:pt x="24369" y="32115"/>
                    <a:pt x="22301" y="19595"/>
                    <a:pt x="21515" y="14892"/>
                  </a:cubicBezTo>
                  <a:cubicBezTo>
                    <a:pt x="19540" y="3086"/>
                    <a:pt x="11377" y="578"/>
                    <a:pt x="11377" y="578"/>
                  </a:cubicBezTo>
                  <a:lnTo>
                    <a:pt x="58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5"/>
            <p:cNvSpPr/>
            <p:nvPr/>
          </p:nvSpPr>
          <p:spPr>
            <a:xfrm>
              <a:off x="5638825" y="1528725"/>
              <a:ext cx="657700" cy="687950"/>
            </a:xfrm>
            <a:custGeom>
              <a:avLst/>
              <a:gdLst/>
              <a:ahLst/>
              <a:cxnLst/>
              <a:rect l="l" t="t" r="r" b="b"/>
              <a:pathLst>
                <a:path w="26308" h="27518" extrusionOk="0">
                  <a:moveTo>
                    <a:pt x="5618" y="1"/>
                  </a:moveTo>
                  <a:cubicBezTo>
                    <a:pt x="5618" y="1"/>
                    <a:pt x="1" y="3946"/>
                    <a:pt x="2576" y="6012"/>
                  </a:cubicBezTo>
                  <a:cubicBezTo>
                    <a:pt x="5988" y="8312"/>
                    <a:pt x="10349" y="12888"/>
                    <a:pt x="13670" y="17026"/>
                  </a:cubicBezTo>
                  <a:cubicBezTo>
                    <a:pt x="15742" y="19607"/>
                    <a:pt x="19933" y="27517"/>
                    <a:pt x="19933" y="27517"/>
                  </a:cubicBezTo>
                  <a:lnTo>
                    <a:pt x="26308" y="20672"/>
                  </a:lnTo>
                  <a:cubicBezTo>
                    <a:pt x="26308" y="20672"/>
                    <a:pt x="23616" y="15927"/>
                    <a:pt x="19422" y="11260"/>
                  </a:cubicBezTo>
                  <a:cubicBezTo>
                    <a:pt x="13922" y="5140"/>
                    <a:pt x="5618" y="1"/>
                    <a:pt x="5618"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5"/>
            <p:cNvSpPr/>
            <p:nvPr/>
          </p:nvSpPr>
          <p:spPr>
            <a:xfrm>
              <a:off x="5508350" y="1441300"/>
              <a:ext cx="341525" cy="263800"/>
            </a:xfrm>
            <a:custGeom>
              <a:avLst/>
              <a:gdLst/>
              <a:ahLst/>
              <a:cxnLst/>
              <a:rect l="l" t="t" r="r" b="b"/>
              <a:pathLst>
                <a:path w="13661" h="10552" extrusionOk="0">
                  <a:moveTo>
                    <a:pt x="3935" y="1"/>
                  </a:moveTo>
                  <a:cubicBezTo>
                    <a:pt x="3884" y="1"/>
                    <a:pt x="3849" y="11"/>
                    <a:pt x="3833" y="32"/>
                  </a:cubicBezTo>
                  <a:cubicBezTo>
                    <a:pt x="3569" y="376"/>
                    <a:pt x="5151" y="1613"/>
                    <a:pt x="6056" y="2244"/>
                  </a:cubicBezTo>
                  <a:cubicBezTo>
                    <a:pt x="4711" y="1480"/>
                    <a:pt x="3055" y="432"/>
                    <a:pt x="2471" y="432"/>
                  </a:cubicBezTo>
                  <a:cubicBezTo>
                    <a:pt x="2391" y="432"/>
                    <a:pt x="2332" y="452"/>
                    <a:pt x="2295" y="495"/>
                  </a:cubicBezTo>
                  <a:cubicBezTo>
                    <a:pt x="1993" y="853"/>
                    <a:pt x="3745" y="2360"/>
                    <a:pt x="4919" y="3151"/>
                  </a:cubicBezTo>
                  <a:cubicBezTo>
                    <a:pt x="3859" y="2617"/>
                    <a:pt x="1427" y="1000"/>
                    <a:pt x="805" y="1000"/>
                  </a:cubicBezTo>
                  <a:cubicBezTo>
                    <a:pt x="748" y="1000"/>
                    <a:pt x="706" y="1014"/>
                    <a:pt x="682" y="1043"/>
                  </a:cubicBezTo>
                  <a:cubicBezTo>
                    <a:pt x="281" y="1539"/>
                    <a:pt x="3823" y="4158"/>
                    <a:pt x="3823" y="4158"/>
                  </a:cubicBezTo>
                  <a:cubicBezTo>
                    <a:pt x="3823" y="4158"/>
                    <a:pt x="1276" y="2465"/>
                    <a:pt x="444" y="2465"/>
                  </a:cubicBezTo>
                  <a:cubicBezTo>
                    <a:pt x="323" y="2465"/>
                    <a:pt x="238" y="2501"/>
                    <a:pt x="202" y="2584"/>
                  </a:cubicBezTo>
                  <a:cubicBezTo>
                    <a:pt x="0" y="3063"/>
                    <a:pt x="3372" y="5055"/>
                    <a:pt x="3392" y="5475"/>
                  </a:cubicBezTo>
                  <a:cubicBezTo>
                    <a:pt x="3395" y="5543"/>
                    <a:pt x="3338" y="5570"/>
                    <a:pt x="3241" y="5570"/>
                  </a:cubicBezTo>
                  <a:cubicBezTo>
                    <a:pt x="2848" y="5570"/>
                    <a:pt x="1786" y="5124"/>
                    <a:pt x="1309" y="5124"/>
                  </a:cubicBezTo>
                  <a:cubicBezTo>
                    <a:pt x="1173" y="5124"/>
                    <a:pt x="1085" y="5160"/>
                    <a:pt x="1072" y="5252"/>
                  </a:cubicBezTo>
                  <a:cubicBezTo>
                    <a:pt x="1002" y="5751"/>
                    <a:pt x="7409" y="9079"/>
                    <a:pt x="9378" y="10551"/>
                  </a:cubicBezTo>
                  <a:lnTo>
                    <a:pt x="13660" y="5379"/>
                  </a:lnTo>
                  <a:cubicBezTo>
                    <a:pt x="9306" y="2375"/>
                    <a:pt x="4707" y="1"/>
                    <a:pt x="3935"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5"/>
            <p:cNvSpPr/>
            <p:nvPr/>
          </p:nvSpPr>
          <p:spPr>
            <a:xfrm>
              <a:off x="5787150" y="2304875"/>
              <a:ext cx="719175" cy="675075"/>
            </a:xfrm>
            <a:custGeom>
              <a:avLst/>
              <a:gdLst/>
              <a:ahLst/>
              <a:cxnLst/>
              <a:rect l="l" t="t" r="r" b="b"/>
              <a:pathLst>
                <a:path w="28767" h="27003" extrusionOk="0">
                  <a:moveTo>
                    <a:pt x="20740" y="1"/>
                  </a:moveTo>
                  <a:cubicBezTo>
                    <a:pt x="20740" y="1"/>
                    <a:pt x="17284" y="7848"/>
                    <a:pt x="15123" y="10354"/>
                  </a:cubicBezTo>
                  <a:cubicBezTo>
                    <a:pt x="11660" y="14374"/>
                    <a:pt x="6135" y="18708"/>
                    <a:pt x="2645" y="20889"/>
                  </a:cubicBezTo>
                  <a:cubicBezTo>
                    <a:pt x="0" y="22864"/>
                    <a:pt x="5476" y="27003"/>
                    <a:pt x="5476" y="27003"/>
                  </a:cubicBezTo>
                  <a:cubicBezTo>
                    <a:pt x="5476" y="27003"/>
                    <a:pt x="14593" y="22835"/>
                    <a:pt x="20304" y="16911"/>
                  </a:cubicBezTo>
                  <a:cubicBezTo>
                    <a:pt x="24658" y="12392"/>
                    <a:pt x="28767" y="4222"/>
                    <a:pt x="28767" y="4222"/>
                  </a:cubicBezTo>
                  <a:lnTo>
                    <a:pt x="20740"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5"/>
            <p:cNvSpPr/>
            <p:nvPr/>
          </p:nvSpPr>
          <p:spPr>
            <a:xfrm>
              <a:off x="5652900" y="2802425"/>
              <a:ext cx="339500" cy="258850"/>
            </a:xfrm>
            <a:custGeom>
              <a:avLst/>
              <a:gdLst/>
              <a:ahLst/>
              <a:cxnLst/>
              <a:rect l="l" t="t" r="r" b="b"/>
              <a:pathLst>
                <a:path w="13580" h="10354" extrusionOk="0">
                  <a:moveTo>
                    <a:pt x="9635" y="1"/>
                  </a:moveTo>
                  <a:cubicBezTo>
                    <a:pt x="7615" y="1405"/>
                    <a:pt x="1096" y="4507"/>
                    <a:pt x="1149" y="5008"/>
                  </a:cubicBezTo>
                  <a:cubicBezTo>
                    <a:pt x="1159" y="5107"/>
                    <a:pt x="1258" y="5145"/>
                    <a:pt x="1411" y="5145"/>
                  </a:cubicBezTo>
                  <a:cubicBezTo>
                    <a:pt x="1893" y="5145"/>
                    <a:pt x="2908" y="4766"/>
                    <a:pt x="3307" y="4766"/>
                  </a:cubicBezTo>
                  <a:cubicBezTo>
                    <a:pt x="3417" y="4766"/>
                    <a:pt x="3480" y="4794"/>
                    <a:pt x="3474" y="4866"/>
                  </a:cubicBezTo>
                  <a:cubicBezTo>
                    <a:pt x="3441" y="5286"/>
                    <a:pt x="1" y="7159"/>
                    <a:pt x="187" y="7646"/>
                  </a:cubicBezTo>
                  <a:cubicBezTo>
                    <a:pt x="221" y="7735"/>
                    <a:pt x="313" y="7773"/>
                    <a:pt x="447" y="7773"/>
                  </a:cubicBezTo>
                  <a:cubicBezTo>
                    <a:pt x="1301" y="7773"/>
                    <a:pt x="3858" y="6198"/>
                    <a:pt x="3859" y="6197"/>
                  </a:cubicBezTo>
                  <a:lnTo>
                    <a:pt x="3859" y="6197"/>
                  </a:lnTo>
                  <a:cubicBezTo>
                    <a:pt x="3858" y="6198"/>
                    <a:pt x="228" y="8692"/>
                    <a:pt x="613" y="9200"/>
                  </a:cubicBezTo>
                  <a:cubicBezTo>
                    <a:pt x="638" y="9233"/>
                    <a:pt x="684" y="9248"/>
                    <a:pt x="748" y="9248"/>
                  </a:cubicBezTo>
                  <a:cubicBezTo>
                    <a:pt x="1391" y="9248"/>
                    <a:pt x="3850" y="7736"/>
                    <a:pt x="4921" y="7243"/>
                  </a:cubicBezTo>
                  <a:lnTo>
                    <a:pt x="4921" y="7243"/>
                  </a:lnTo>
                  <a:cubicBezTo>
                    <a:pt x="3720" y="7992"/>
                    <a:pt x="1917" y="9438"/>
                    <a:pt x="2207" y="9806"/>
                  </a:cubicBezTo>
                  <a:cubicBezTo>
                    <a:pt x="2244" y="9853"/>
                    <a:pt x="2309" y="9874"/>
                    <a:pt x="2398" y="9874"/>
                  </a:cubicBezTo>
                  <a:cubicBezTo>
                    <a:pt x="2997" y="9874"/>
                    <a:pt x="4667" y="8897"/>
                    <a:pt x="6024" y="8188"/>
                  </a:cubicBezTo>
                  <a:lnTo>
                    <a:pt x="6024" y="8188"/>
                  </a:lnTo>
                  <a:cubicBezTo>
                    <a:pt x="5100" y="8788"/>
                    <a:pt x="3475" y="9968"/>
                    <a:pt x="3726" y="10320"/>
                  </a:cubicBezTo>
                  <a:cubicBezTo>
                    <a:pt x="3742" y="10343"/>
                    <a:pt x="3778" y="10354"/>
                    <a:pt x="3831" y="10354"/>
                  </a:cubicBezTo>
                  <a:cubicBezTo>
                    <a:pt x="4613" y="10354"/>
                    <a:pt x="9266" y="8005"/>
                    <a:pt x="13579" y="5624"/>
                  </a:cubicBezTo>
                  <a:lnTo>
                    <a:pt x="9635"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5"/>
            <p:cNvSpPr/>
            <p:nvPr/>
          </p:nvSpPr>
          <p:spPr>
            <a:xfrm>
              <a:off x="6197200" y="2252100"/>
              <a:ext cx="350750" cy="363375"/>
            </a:xfrm>
            <a:custGeom>
              <a:avLst/>
              <a:gdLst/>
              <a:ahLst/>
              <a:cxnLst/>
              <a:rect l="l" t="t" r="r" b="b"/>
              <a:pathLst>
                <a:path w="14030" h="14535" extrusionOk="0">
                  <a:moveTo>
                    <a:pt x="4165" y="0"/>
                  </a:moveTo>
                  <a:cubicBezTo>
                    <a:pt x="3021" y="3845"/>
                    <a:pt x="1" y="10213"/>
                    <a:pt x="1" y="10213"/>
                  </a:cubicBezTo>
                  <a:lnTo>
                    <a:pt x="8201" y="14535"/>
                  </a:lnTo>
                  <a:cubicBezTo>
                    <a:pt x="8201" y="14535"/>
                    <a:pt x="12430" y="9374"/>
                    <a:pt x="14030" y="3173"/>
                  </a:cubicBezTo>
                  <a:lnTo>
                    <a:pt x="4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5"/>
            <p:cNvSpPr/>
            <p:nvPr/>
          </p:nvSpPr>
          <p:spPr>
            <a:xfrm>
              <a:off x="6402250" y="2368575"/>
              <a:ext cx="134750" cy="246900"/>
            </a:xfrm>
            <a:custGeom>
              <a:avLst/>
              <a:gdLst/>
              <a:ahLst/>
              <a:cxnLst/>
              <a:rect l="l" t="t" r="r" b="b"/>
              <a:pathLst>
                <a:path w="5390" h="9876" fill="none" extrusionOk="0">
                  <a:moveTo>
                    <a:pt x="0" y="9876"/>
                  </a:moveTo>
                  <a:cubicBezTo>
                    <a:pt x="0" y="9876"/>
                    <a:pt x="4591" y="3464"/>
                    <a:pt x="5389"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5"/>
            <p:cNvSpPr/>
            <p:nvPr/>
          </p:nvSpPr>
          <p:spPr>
            <a:xfrm>
              <a:off x="6197200" y="2288150"/>
              <a:ext cx="92350" cy="219300"/>
            </a:xfrm>
            <a:custGeom>
              <a:avLst/>
              <a:gdLst/>
              <a:ahLst/>
              <a:cxnLst/>
              <a:rect l="l" t="t" r="r" b="b"/>
              <a:pathLst>
                <a:path w="3694" h="8772" fill="none" extrusionOk="0">
                  <a:moveTo>
                    <a:pt x="1" y="8771"/>
                  </a:moveTo>
                  <a:cubicBezTo>
                    <a:pt x="1" y="8771"/>
                    <a:pt x="3052" y="2861"/>
                    <a:pt x="3693"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5"/>
            <p:cNvSpPr/>
            <p:nvPr/>
          </p:nvSpPr>
          <p:spPr>
            <a:xfrm>
              <a:off x="5957650" y="1814050"/>
              <a:ext cx="385925" cy="546425"/>
            </a:xfrm>
            <a:custGeom>
              <a:avLst/>
              <a:gdLst/>
              <a:ahLst/>
              <a:cxnLst/>
              <a:rect l="l" t="t" r="r" b="b"/>
              <a:pathLst>
                <a:path w="15437" h="21857" extrusionOk="0">
                  <a:moveTo>
                    <a:pt x="7251" y="1"/>
                  </a:moveTo>
                  <a:lnTo>
                    <a:pt x="0" y="5799"/>
                  </a:lnTo>
                  <a:cubicBezTo>
                    <a:pt x="4606" y="11938"/>
                    <a:pt x="6153" y="18646"/>
                    <a:pt x="6256" y="21857"/>
                  </a:cubicBezTo>
                  <a:lnTo>
                    <a:pt x="15437" y="9601"/>
                  </a:lnTo>
                  <a:cubicBezTo>
                    <a:pt x="13621" y="5101"/>
                    <a:pt x="7251" y="1"/>
                    <a:pt x="7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5"/>
            <p:cNvSpPr/>
            <p:nvPr/>
          </p:nvSpPr>
          <p:spPr>
            <a:xfrm>
              <a:off x="6166475" y="1807850"/>
              <a:ext cx="202225" cy="192475"/>
            </a:xfrm>
            <a:custGeom>
              <a:avLst/>
              <a:gdLst/>
              <a:ahLst/>
              <a:cxnLst/>
              <a:rect l="l" t="t" r="r" b="b"/>
              <a:pathLst>
                <a:path w="8089" h="7699" extrusionOk="0">
                  <a:moveTo>
                    <a:pt x="3527" y="1"/>
                  </a:moveTo>
                  <a:cubicBezTo>
                    <a:pt x="2568" y="1"/>
                    <a:pt x="1852" y="170"/>
                    <a:pt x="1852" y="170"/>
                  </a:cubicBezTo>
                  <a:cubicBezTo>
                    <a:pt x="1852" y="170"/>
                    <a:pt x="1" y="5300"/>
                    <a:pt x="1649" y="6966"/>
                  </a:cubicBezTo>
                  <a:cubicBezTo>
                    <a:pt x="2115" y="7438"/>
                    <a:pt x="3077" y="7698"/>
                    <a:pt x="4030" y="7698"/>
                  </a:cubicBezTo>
                  <a:cubicBezTo>
                    <a:pt x="4827" y="7698"/>
                    <a:pt x="5618" y="7516"/>
                    <a:pt x="6108" y="7125"/>
                  </a:cubicBezTo>
                  <a:cubicBezTo>
                    <a:pt x="6906" y="6489"/>
                    <a:pt x="8088" y="2544"/>
                    <a:pt x="7635" y="1853"/>
                  </a:cubicBezTo>
                  <a:cubicBezTo>
                    <a:pt x="6633" y="323"/>
                    <a:pt x="4849" y="1"/>
                    <a:pt x="3527"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5"/>
            <p:cNvSpPr/>
            <p:nvPr/>
          </p:nvSpPr>
          <p:spPr>
            <a:xfrm>
              <a:off x="6213800" y="1872550"/>
              <a:ext cx="24825" cy="52400"/>
            </a:xfrm>
            <a:custGeom>
              <a:avLst/>
              <a:gdLst/>
              <a:ahLst/>
              <a:cxnLst/>
              <a:rect l="l" t="t" r="r" b="b"/>
              <a:pathLst>
                <a:path w="993" h="2096" fill="none" extrusionOk="0">
                  <a:moveTo>
                    <a:pt x="993" y="1"/>
                  </a:moveTo>
                  <a:cubicBezTo>
                    <a:pt x="993" y="1"/>
                    <a:pt x="0" y="1213"/>
                    <a:pt x="41" y="1584"/>
                  </a:cubicBezTo>
                  <a:cubicBezTo>
                    <a:pt x="80" y="1956"/>
                    <a:pt x="940" y="2095"/>
                    <a:pt x="940" y="2095"/>
                  </a:cubicBezTo>
                </a:path>
              </a:pathLst>
            </a:custGeom>
            <a:noFill/>
            <a:ln w="5575" cap="flat" cmpd="sng">
              <a:solidFill>
                <a:srgbClr val="995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5"/>
            <p:cNvSpPr/>
            <p:nvPr/>
          </p:nvSpPr>
          <p:spPr>
            <a:xfrm>
              <a:off x="6202175" y="1933450"/>
              <a:ext cx="68225" cy="35850"/>
            </a:xfrm>
            <a:custGeom>
              <a:avLst/>
              <a:gdLst/>
              <a:ahLst/>
              <a:cxnLst/>
              <a:rect l="l" t="t" r="r" b="b"/>
              <a:pathLst>
                <a:path w="2729" h="1434" extrusionOk="0">
                  <a:moveTo>
                    <a:pt x="409" y="0"/>
                  </a:moveTo>
                  <a:lnTo>
                    <a:pt x="409" y="0"/>
                  </a:lnTo>
                  <a:cubicBezTo>
                    <a:pt x="409" y="1"/>
                    <a:pt x="0" y="1052"/>
                    <a:pt x="893" y="1345"/>
                  </a:cubicBezTo>
                  <a:cubicBezTo>
                    <a:pt x="1081" y="1407"/>
                    <a:pt x="1254" y="1433"/>
                    <a:pt x="1412" y="1433"/>
                  </a:cubicBezTo>
                  <a:cubicBezTo>
                    <a:pt x="2307" y="1433"/>
                    <a:pt x="2729" y="590"/>
                    <a:pt x="2729" y="590"/>
                  </a:cubicBezTo>
                  <a:lnTo>
                    <a:pt x="4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5"/>
            <p:cNvSpPr/>
            <p:nvPr/>
          </p:nvSpPr>
          <p:spPr>
            <a:xfrm>
              <a:off x="6211075" y="1857225"/>
              <a:ext cx="12375" cy="15625"/>
            </a:xfrm>
            <a:custGeom>
              <a:avLst/>
              <a:gdLst/>
              <a:ahLst/>
              <a:cxnLst/>
              <a:rect l="l" t="t" r="r" b="b"/>
              <a:pathLst>
                <a:path w="495" h="625" extrusionOk="0">
                  <a:moveTo>
                    <a:pt x="313" y="0"/>
                  </a:moveTo>
                  <a:cubicBezTo>
                    <a:pt x="265" y="0"/>
                    <a:pt x="217" y="23"/>
                    <a:pt x="185" y="75"/>
                  </a:cubicBezTo>
                  <a:cubicBezTo>
                    <a:pt x="122" y="180"/>
                    <a:pt x="71" y="289"/>
                    <a:pt x="29" y="404"/>
                  </a:cubicBezTo>
                  <a:cubicBezTo>
                    <a:pt x="0" y="486"/>
                    <a:pt x="55" y="580"/>
                    <a:pt x="130" y="611"/>
                  </a:cubicBezTo>
                  <a:cubicBezTo>
                    <a:pt x="152" y="620"/>
                    <a:pt x="176" y="625"/>
                    <a:pt x="200" y="625"/>
                  </a:cubicBezTo>
                  <a:cubicBezTo>
                    <a:pt x="262" y="625"/>
                    <a:pt x="324" y="596"/>
                    <a:pt x="351" y="539"/>
                  </a:cubicBezTo>
                  <a:cubicBezTo>
                    <a:pt x="399" y="427"/>
                    <a:pt x="437" y="313"/>
                    <a:pt x="465" y="195"/>
                  </a:cubicBezTo>
                  <a:cubicBezTo>
                    <a:pt x="495" y="82"/>
                    <a:pt x="40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5"/>
            <p:cNvSpPr/>
            <p:nvPr/>
          </p:nvSpPr>
          <p:spPr>
            <a:xfrm>
              <a:off x="6214350" y="1834700"/>
              <a:ext cx="21850" cy="13200"/>
            </a:xfrm>
            <a:custGeom>
              <a:avLst/>
              <a:gdLst/>
              <a:ahLst/>
              <a:cxnLst/>
              <a:rect l="l" t="t" r="r" b="b"/>
              <a:pathLst>
                <a:path w="874" h="528" fill="none" extrusionOk="0">
                  <a:moveTo>
                    <a:pt x="874" y="527"/>
                  </a:moveTo>
                  <a:cubicBezTo>
                    <a:pt x="874" y="527"/>
                    <a:pt x="566" y="1"/>
                    <a:pt x="0" y="325"/>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5"/>
            <p:cNvSpPr/>
            <p:nvPr/>
          </p:nvSpPr>
          <p:spPr>
            <a:xfrm>
              <a:off x="6276950" y="1880350"/>
              <a:ext cx="11475" cy="15775"/>
            </a:xfrm>
            <a:custGeom>
              <a:avLst/>
              <a:gdLst/>
              <a:ahLst/>
              <a:cxnLst/>
              <a:rect l="l" t="t" r="r" b="b"/>
              <a:pathLst>
                <a:path w="459" h="631" extrusionOk="0">
                  <a:moveTo>
                    <a:pt x="295" y="1"/>
                  </a:moveTo>
                  <a:cubicBezTo>
                    <a:pt x="243" y="1"/>
                    <a:pt x="189" y="26"/>
                    <a:pt x="164" y="75"/>
                  </a:cubicBezTo>
                  <a:cubicBezTo>
                    <a:pt x="108" y="181"/>
                    <a:pt x="61" y="293"/>
                    <a:pt x="25" y="408"/>
                  </a:cubicBezTo>
                  <a:cubicBezTo>
                    <a:pt x="0" y="498"/>
                    <a:pt x="55" y="604"/>
                    <a:pt x="147" y="625"/>
                  </a:cubicBezTo>
                  <a:cubicBezTo>
                    <a:pt x="163" y="629"/>
                    <a:pt x="179" y="630"/>
                    <a:pt x="194" y="630"/>
                  </a:cubicBezTo>
                  <a:cubicBezTo>
                    <a:pt x="273" y="630"/>
                    <a:pt x="334" y="580"/>
                    <a:pt x="365" y="501"/>
                  </a:cubicBezTo>
                  <a:cubicBezTo>
                    <a:pt x="401" y="402"/>
                    <a:pt x="427" y="298"/>
                    <a:pt x="444" y="193"/>
                  </a:cubicBezTo>
                  <a:cubicBezTo>
                    <a:pt x="459" y="117"/>
                    <a:pt x="430" y="43"/>
                    <a:pt x="356" y="13"/>
                  </a:cubicBezTo>
                  <a:cubicBezTo>
                    <a:pt x="337" y="5"/>
                    <a:pt x="316" y="1"/>
                    <a:pt x="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5"/>
            <p:cNvSpPr/>
            <p:nvPr/>
          </p:nvSpPr>
          <p:spPr>
            <a:xfrm>
              <a:off x="6280750" y="1856300"/>
              <a:ext cx="28075" cy="18700"/>
            </a:xfrm>
            <a:custGeom>
              <a:avLst/>
              <a:gdLst/>
              <a:ahLst/>
              <a:cxnLst/>
              <a:rect l="l" t="t" r="r" b="b"/>
              <a:pathLst>
                <a:path w="1123" h="748" fill="none" extrusionOk="0">
                  <a:moveTo>
                    <a:pt x="1" y="133"/>
                  </a:moveTo>
                  <a:cubicBezTo>
                    <a:pt x="1" y="133"/>
                    <a:pt x="598" y="1"/>
                    <a:pt x="1122" y="748"/>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5"/>
            <p:cNvSpPr/>
            <p:nvPr/>
          </p:nvSpPr>
          <p:spPr>
            <a:xfrm>
              <a:off x="6234300" y="1929375"/>
              <a:ext cx="152375" cy="159600"/>
            </a:xfrm>
            <a:custGeom>
              <a:avLst/>
              <a:gdLst/>
              <a:ahLst/>
              <a:cxnLst/>
              <a:rect l="l" t="t" r="r" b="b"/>
              <a:pathLst>
                <a:path w="6095" h="6384" extrusionOk="0">
                  <a:moveTo>
                    <a:pt x="5081" y="1"/>
                  </a:moveTo>
                  <a:lnTo>
                    <a:pt x="1" y="1595"/>
                  </a:lnTo>
                  <a:lnTo>
                    <a:pt x="66" y="4956"/>
                  </a:lnTo>
                  <a:cubicBezTo>
                    <a:pt x="812" y="6033"/>
                    <a:pt x="1767" y="6384"/>
                    <a:pt x="2695" y="6384"/>
                  </a:cubicBezTo>
                  <a:cubicBezTo>
                    <a:pt x="4441" y="6384"/>
                    <a:pt x="6095" y="5144"/>
                    <a:pt x="6095" y="5144"/>
                  </a:cubicBezTo>
                  <a:lnTo>
                    <a:pt x="5081"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5"/>
            <p:cNvSpPr/>
            <p:nvPr/>
          </p:nvSpPr>
          <p:spPr>
            <a:xfrm>
              <a:off x="6171800" y="1728075"/>
              <a:ext cx="262400" cy="246100"/>
            </a:xfrm>
            <a:custGeom>
              <a:avLst/>
              <a:gdLst/>
              <a:ahLst/>
              <a:cxnLst/>
              <a:rect l="l" t="t" r="r" b="b"/>
              <a:pathLst>
                <a:path w="10496" h="9844" extrusionOk="0">
                  <a:moveTo>
                    <a:pt x="4295" y="1"/>
                  </a:moveTo>
                  <a:cubicBezTo>
                    <a:pt x="3822" y="1"/>
                    <a:pt x="3340" y="124"/>
                    <a:pt x="2868" y="295"/>
                  </a:cubicBezTo>
                  <a:cubicBezTo>
                    <a:pt x="2425" y="455"/>
                    <a:pt x="2279" y="631"/>
                    <a:pt x="1910" y="919"/>
                  </a:cubicBezTo>
                  <a:cubicBezTo>
                    <a:pt x="1505" y="1234"/>
                    <a:pt x="946" y="1213"/>
                    <a:pt x="540" y="1520"/>
                  </a:cubicBezTo>
                  <a:cubicBezTo>
                    <a:pt x="114" y="1843"/>
                    <a:pt x="7" y="2435"/>
                    <a:pt x="3" y="2970"/>
                  </a:cubicBezTo>
                  <a:cubicBezTo>
                    <a:pt x="1" y="3164"/>
                    <a:pt x="10" y="3364"/>
                    <a:pt x="93" y="3540"/>
                  </a:cubicBezTo>
                  <a:cubicBezTo>
                    <a:pt x="198" y="3765"/>
                    <a:pt x="412" y="3923"/>
                    <a:pt x="639" y="4025"/>
                  </a:cubicBezTo>
                  <a:cubicBezTo>
                    <a:pt x="917" y="4152"/>
                    <a:pt x="1213" y="4189"/>
                    <a:pt x="1513" y="4189"/>
                  </a:cubicBezTo>
                  <a:cubicBezTo>
                    <a:pt x="1799" y="4189"/>
                    <a:pt x="2089" y="4156"/>
                    <a:pt x="2371" y="4134"/>
                  </a:cubicBezTo>
                  <a:cubicBezTo>
                    <a:pt x="2819" y="4101"/>
                    <a:pt x="3326" y="3842"/>
                    <a:pt x="3793" y="3842"/>
                  </a:cubicBezTo>
                  <a:cubicBezTo>
                    <a:pt x="3912" y="3842"/>
                    <a:pt x="4028" y="3859"/>
                    <a:pt x="4141" y="3901"/>
                  </a:cubicBezTo>
                  <a:cubicBezTo>
                    <a:pt x="4679" y="4102"/>
                    <a:pt x="4816" y="4761"/>
                    <a:pt x="5477" y="4813"/>
                  </a:cubicBezTo>
                  <a:cubicBezTo>
                    <a:pt x="5739" y="4833"/>
                    <a:pt x="6056" y="4786"/>
                    <a:pt x="6213" y="4996"/>
                  </a:cubicBezTo>
                  <a:cubicBezTo>
                    <a:pt x="6389" y="5233"/>
                    <a:pt x="6295" y="5623"/>
                    <a:pt x="6435" y="5898"/>
                  </a:cubicBezTo>
                  <a:cubicBezTo>
                    <a:pt x="6566" y="6158"/>
                    <a:pt x="6796" y="6390"/>
                    <a:pt x="6964" y="6629"/>
                  </a:cubicBezTo>
                  <a:cubicBezTo>
                    <a:pt x="7299" y="7105"/>
                    <a:pt x="7773" y="7430"/>
                    <a:pt x="7603" y="8050"/>
                  </a:cubicBezTo>
                  <a:cubicBezTo>
                    <a:pt x="7485" y="8481"/>
                    <a:pt x="7006" y="9173"/>
                    <a:pt x="7204" y="9630"/>
                  </a:cubicBezTo>
                  <a:cubicBezTo>
                    <a:pt x="7265" y="9770"/>
                    <a:pt x="7442" y="9844"/>
                    <a:pt x="7664" y="9844"/>
                  </a:cubicBezTo>
                  <a:cubicBezTo>
                    <a:pt x="7917" y="9844"/>
                    <a:pt x="8230" y="9747"/>
                    <a:pt x="8497" y="9544"/>
                  </a:cubicBezTo>
                  <a:cubicBezTo>
                    <a:pt x="9013" y="9152"/>
                    <a:pt x="9167" y="8403"/>
                    <a:pt x="9293" y="7807"/>
                  </a:cubicBezTo>
                  <a:cubicBezTo>
                    <a:pt x="9339" y="7588"/>
                    <a:pt x="9380" y="7376"/>
                    <a:pt x="9431" y="7166"/>
                  </a:cubicBezTo>
                  <a:cubicBezTo>
                    <a:pt x="9474" y="6981"/>
                    <a:pt x="9528" y="6799"/>
                    <a:pt x="9591" y="6619"/>
                  </a:cubicBezTo>
                  <a:cubicBezTo>
                    <a:pt x="9747" y="6184"/>
                    <a:pt x="9985" y="5801"/>
                    <a:pt x="10156" y="5374"/>
                  </a:cubicBezTo>
                  <a:cubicBezTo>
                    <a:pt x="10496" y="4520"/>
                    <a:pt x="10214" y="3461"/>
                    <a:pt x="9493" y="2890"/>
                  </a:cubicBezTo>
                  <a:cubicBezTo>
                    <a:pt x="9365" y="2789"/>
                    <a:pt x="9225" y="2701"/>
                    <a:pt x="9112" y="2584"/>
                  </a:cubicBezTo>
                  <a:cubicBezTo>
                    <a:pt x="8857" y="2320"/>
                    <a:pt x="8768" y="1944"/>
                    <a:pt x="8621" y="1608"/>
                  </a:cubicBezTo>
                  <a:cubicBezTo>
                    <a:pt x="8500" y="1334"/>
                    <a:pt x="8324" y="1068"/>
                    <a:pt x="8059" y="928"/>
                  </a:cubicBezTo>
                  <a:cubicBezTo>
                    <a:pt x="7873" y="829"/>
                    <a:pt x="7668" y="801"/>
                    <a:pt x="7456" y="801"/>
                  </a:cubicBezTo>
                  <a:cubicBezTo>
                    <a:pt x="7187" y="801"/>
                    <a:pt x="6907" y="845"/>
                    <a:pt x="6638" y="845"/>
                  </a:cubicBezTo>
                  <a:cubicBezTo>
                    <a:pt x="6426" y="845"/>
                    <a:pt x="6222" y="818"/>
                    <a:pt x="6037" y="719"/>
                  </a:cubicBezTo>
                  <a:cubicBezTo>
                    <a:pt x="5905" y="648"/>
                    <a:pt x="5794" y="547"/>
                    <a:pt x="5676" y="458"/>
                  </a:cubicBezTo>
                  <a:cubicBezTo>
                    <a:pt x="5238" y="127"/>
                    <a:pt x="4771" y="1"/>
                    <a:pt x="4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5"/>
            <p:cNvSpPr/>
            <p:nvPr/>
          </p:nvSpPr>
          <p:spPr>
            <a:xfrm>
              <a:off x="6338200" y="1894200"/>
              <a:ext cx="51850" cy="62950"/>
            </a:xfrm>
            <a:custGeom>
              <a:avLst/>
              <a:gdLst/>
              <a:ahLst/>
              <a:cxnLst/>
              <a:rect l="l" t="t" r="r" b="b"/>
              <a:pathLst>
                <a:path w="2074" h="2518" extrusionOk="0">
                  <a:moveTo>
                    <a:pt x="1197" y="1"/>
                  </a:moveTo>
                  <a:cubicBezTo>
                    <a:pt x="957" y="1"/>
                    <a:pt x="683" y="176"/>
                    <a:pt x="405" y="626"/>
                  </a:cubicBezTo>
                  <a:lnTo>
                    <a:pt x="1" y="2134"/>
                  </a:lnTo>
                  <a:cubicBezTo>
                    <a:pt x="56" y="2394"/>
                    <a:pt x="217" y="2517"/>
                    <a:pt x="439" y="2517"/>
                  </a:cubicBezTo>
                  <a:cubicBezTo>
                    <a:pt x="657" y="2517"/>
                    <a:pt x="934" y="2398"/>
                    <a:pt x="1230" y="2172"/>
                  </a:cubicBezTo>
                  <a:cubicBezTo>
                    <a:pt x="1524" y="1945"/>
                    <a:pt x="2074" y="759"/>
                    <a:pt x="1673" y="264"/>
                  </a:cubicBezTo>
                  <a:cubicBezTo>
                    <a:pt x="1544" y="103"/>
                    <a:pt x="1380" y="1"/>
                    <a:pt x="1197"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5"/>
            <p:cNvSpPr/>
            <p:nvPr/>
          </p:nvSpPr>
          <p:spPr>
            <a:xfrm>
              <a:off x="6239325" y="1980850"/>
              <a:ext cx="84625" cy="22075"/>
            </a:xfrm>
            <a:custGeom>
              <a:avLst/>
              <a:gdLst/>
              <a:ahLst/>
              <a:cxnLst/>
              <a:rect l="l" t="t" r="r" b="b"/>
              <a:pathLst>
                <a:path w="3385" h="883" fill="none" extrusionOk="0">
                  <a:moveTo>
                    <a:pt x="1" y="820"/>
                  </a:moveTo>
                  <a:cubicBezTo>
                    <a:pt x="1844" y="883"/>
                    <a:pt x="3384" y="1"/>
                    <a:pt x="3384" y="1"/>
                  </a:cubicBezTo>
                </a:path>
              </a:pathLst>
            </a:custGeom>
            <a:noFill/>
            <a:ln w="8375" cap="flat" cmpd="sng">
              <a:solidFill>
                <a:srgbClr val="995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5"/>
            <p:cNvSpPr/>
            <p:nvPr/>
          </p:nvSpPr>
          <p:spPr>
            <a:xfrm>
              <a:off x="6100525" y="2167200"/>
              <a:ext cx="14350" cy="163700"/>
            </a:xfrm>
            <a:custGeom>
              <a:avLst/>
              <a:gdLst/>
              <a:ahLst/>
              <a:cxnLst/>
              <a:rect l="l" t="t" r="r" b="b"/>
              <a:pathLst>
                <a:path w="574" h="6548" fill="none" extrusionOk="0">
                  <a:moveTo>
                    <a:pt x="451" y="6548"/>
                  </a:moveTo>
                  <a:cubicBezTo>
                    <a:pt x="451" y="6548"/>
                    <a:pt x="573" y="1533"/>
                    <a:pt x="1" y="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5"/>
            <p:cNvSpPr/>
            <p:nvPr/>
          </p:nvSpPr>
          <p:spPr>
            <a:xfrm>
              <a:off x="6223500" y="2066125"/>
              <a:ext cx="183300" cy="49725"/>
            </a:xfrm>
            <a:custGeom>
              <a:avLst/>
              <a:gdLst/>
              <a:ahLst/>
              <a:cxnLst/>
              <a:rect l="l" t="t" r="r" b="b"/>
              <a:pathLst>
                <a:path w="7332" h="1989" fill="none" extrusionOk="0">
                  <a:moveTo>
                    <a:pt x="1" y="403"/>
                  </a:moveTo>
                  <a:cubicBezTo>
                    <a:pt x="1" y="403"/>
                    <a:pt x="913" y="1989"/>
                    <a:pt x="3379" y="1935"/>
                  </a:cubicBezTo>
                  <a:cubicBezTo>
                    <a:pt x="6175" y="1875"/>
                    <a:pt x="7332" y="1"/>
                    <a:pt x="7332" y="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Thêm tin tức</a:t>
            </a:r>
            <a:endParaRPr lang="en-US" altLang="en-GB" b="1">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6767" y="588902"/>
            <a:ext cx="8055864" cy="453183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Quản lý danh mục</a:t>
            </a:r>
            <a:endParaRPr lang="en-US" altLang="en-GB" b="1">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1639" y="600946"/>
            <a:ext cx="7902497" cy="41845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Chỉnh sửa danh mục</a:t>
            </a:r>
            <a:endParaRPr lang="en-US" altLang="en-GB" b="1">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8020" y="508037"/>
            <a:ext cx="7686907" cy="43244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Thêm danh mục</a:t>
            </a:r>
            <a:endParaRPr lang="en-US" altLang="en-GB" b="1">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1307" y="557146"/>
            <a:ext cx="7828156" cy="420995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Quản lý các thẻ ( Tags )</a:t>
            </a:r>
            <a:endParaRPr lang="en-US" altLang="en-GB" b="1">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46459" y="591555"/>
            <a:ext cx="7439258" cy="41850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Thêm các thẻ ( Tags )</a:t>
            </a:r>
            <a:endParaRPr lang="en-US" altLang="en-GB" b="1">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4400" y="560349"/>
            <a:ext cx="7538224" cy="424025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Quản lý các tác giả ( Authors )</a:t>
            </a:r>
            <a:endParaRPr lang="en-US" altLang="en-GB" b="1">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36702" y="526779"/>
            <a:ext cx="7315200" cy="411503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1526762" y="66229"/>
            <a:ext cx="6554155"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Thêm tác giả ( Authors )</a:t>
            </a:r>
            <a:endParaRPr lang="en-US" altLang="en-GB" b="1">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1021" y="590653"/>
            <a:ext cx="7421957" cy="41746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5"/>
          <p:cNvSpPr txBox="1">
            <a:spLocks noGrp="1"/>
          </p:cNvSpPr>
          <p:nvPr>
            <p:ph type="title"/>
          </p:nvPr>
        </p:nvSpPr>
        <p:spPr>
          <a:xfrm>
            <a:off x="5497649" y="2303250"/>
            <a:ext cx="3646351" cy="10032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800" b="1">
                <a:latin typeface="+mj-lt"/>
              </a:rPr>
              <a:t>Kết luận</a:t>
            </a:r>
            <a:endParaRPr lang="en-GB" sz="4800" b="1">
              <a:latin typeface="+mj-lt"/>
            </a:endParaRPr>
          </a:p>
        </p:txBody>
      </p:sp>
      <p:sp>
        <p:nvSpPr>
          <p:cNvPr id="529" name="Google Shape;529;p35"/>
          <p:cNvSpPr txBox="1">
            <a:spLocks noGrp="1"/>
          </p:cNvSpPr>
          <p:nvPr>
            <p:ph type="title" idx="2"/>
          </p:nvPr>
        </p:nvSpPr>
        <p:spPr>
          <a:xfrm>
            <a:off x="7016208" y="1209071"/>
            <a:ext cx="1917000" cy="119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0</a:t>
            </a:r>
            <a:r>
              <a:rPr lang="en-US" altLang="vi-VN"/>
              <a:t>4</a:t>
            </a:r>
            <a:r>
              <a:rPr lang="vi-VN"/>
              <a:t> </a:t>
            </a:r>
            <a:endParaRPr lang="en-GB"/>
          </a:p>
        </p:txBody>
      </p:sp>
      <p:grpSp>
        <p:nvGrpSpPr>
          <p:cNvPr id="2" name="Google Shape;1606;p58"/>
          <p:cNvGrpSpPr/>
          <p:nvPr/>
        </p:nvGrpSpPr>
        <p:grpSpPr>
          <a:xfrm>
            <a:off x="1885301" y="1870784"/>
            <a:ext cx="1232208" cy="1726113"/>
            <a:chOff x="505825" y="-3867750"/>
            <a:chExt cx="1701725" cy="3268825"/>
          </a:xfrm>
        </p:grpSpPr>
        <p:sp>
          <p:nvSpPr>
            <p:cNvPr id="3" name="Google Shape;1607;p58"/>
            <p:cNvSpPr/>
            <p:nvPr/>
          </p:nvSpPr>
          <p:spPr>
            <a:xfrm>
              <a:off x="1389750" y="-3693500"/>
              <a:ext cx="216425" cy="309375"/>
            </a:xfrm>
            <a:custGeom>
              <a:avLst/>
              <a:gdLst/>
              <a:ahLst/>
              <a:cxnLst/>
              <a:rect l="l" t="t" r="r" b="b"/>
              <a:pathLst>
                <a:path w="8657" h="12375" extrusionOk="0">
                  <a:moveTo>
                    <a:pt x="5622" y="0"/>
                  </a:moveTo>
                  <a:lnTo>
                    <a:pt x="620" y="5249"/>
                  </a:lnTo>
                  <a:lnTo>
                    <a:pt x="0" y="10206"/>
                  </a:lnTo>
                  <a:cubicBezTo>
                    <a:pt x="0" y="10206"/>
                    <a:pt x="0" y="12375"/>
                    <a:pt x="3254" y="12375"/>
                  </a:cubicBezTo>
                  <a:cubicBezTo>
                    <a:pt x="6507" y="12375"/>
                    <a:pt x="8657" y="10050"/>
                    <a:pt x="8657" y="10050"/>
                  </a:cubicBezTo>
                  <a:lnTo>
                    <a:pt x="7986" y="4293"/>
                  </a:lnTo>
                  <a:lnTo>
                    <a:pt x="5622" y="0"/>
                  </a:ln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Google Shape;1608;p58"/>
            <p:cNvSpPr/>
            <p:nvPr/>
          </p:nvSpPr>
          <p:spPr>
            <a:xfrm>
              <a:off x="1331825" y="-3688775"/>
              <a:ext cx="35175" cy="68075"/>
            </a:xfrm>
            <a:custGeom>
              <a:avLst/>
              <a:gdLst/>
              <a:ahLst/>
              <a:cxnLst/>
              <a:rect l="l" t="t" r="r" b="b"/>
              <a:pathLst>
                <a:path w="1407" h="2723" extrusionOk="0">
                  <a:moveTo>
                    <a:pt x="928" y="0"/>
                  </a:moveTo>
                  <a:cubicBezTo>
                    <a:pt x="905" y="0"/>
                    <a:pt x="883" y="2"/>
                    <a:pt x="861" y="5"/>
                  </a:cubicBezTo>
                  <a:cubicBezTo>
                    <a:pt x="567" y="46"/>
                    <a:pt x="320" y="268"/>
                    <a:pt x="188" y="533"/>
                  </a:cubicBezTo>
                  <a:cubicBezTo>
                    <a:pt x="54" y="799"/>
                    <a:pt x="18" y="1102"/>
                    <a:pt x="9" y="1400"/>
                  </a:cubicBezTo>
                  <a:cubicBezTo>
                    <a:pt x="0" y="1675"/>
                    <a:pt x="18" y="1963"/>
                    <a:pt x="144" y="2207"/>
                  </a:cubicBezTo>
                  <a:cubicBezTo>
                    <a:pt x="311" y="2528"/>
                    <a:pt x="673" y="2723"/>
                    <a:pt x="1031" y="2723"/>
                  </a:cubicBezTo>
                  <a:cubicBezTo>
                    <a:pt x="1160" y="2723"/>
                    <a:pt x="1288" y="2698"/>
                    <a:pt x="1407" y="2644"/>
                  </a:cubicBezTo>
                  <a:lnTo>
                    <a:pt x="1337" y="296"/>
                  </a:lnTo>
                  <a:cubicBezTo>
                    <a:pt x="1325" y="110"/>
                    <a:pt x="1119" y="0"/>
                    <a:pt x="928" y="0"/>
                  </a:cubicBezTo>
                  <a:close/>
                </a:path>
              </a:pathLst>
            </a:custGeom>
            <a:solidFill>
              <a:srgbClr val="F9B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1609;p58"/>
            <p:cNvSpPr/>
            <p:nvPr/>
          </p:nvSpPr>
          <p:spPr>
            <a:xfrm>
              <a:off x="1328625" y="-3793750"/>
              <a:ext cx="232750" cy="256775"/>
            </a:xfrm>
            <a:custGeom>
              <a:avLst/>
              <a:gdLst/>
              <a:ahLst/>
              <a:cxnLst/>
              <a:rect l="l" t="t" r="r" b="b"/>
              <a:pathLst>
                <a:path w="9310" h="10271" extrusionOk="0">
                  <a:moveTo>
                    <a:pt x="3643" y="1"/>
                  </a:moveTo>
                  <a:cubicBezTo>
                    <a:pt x="2823" y="1"/>
                    <a:pt x="2121" y="184"/>
                    <a:pt x="1719" y="585"/>
                  </a:cubicBezTo>
                  <a:cubicBezTo>
                    <a:pt x="1719" y="585"/>
                    <a:pt x="0" y="7139"/>
                    <a:pt x="946" y="8485"/>
                  </a:cubicBezTo>
                  <a:cubicBezTo>
                    <a:pt x="1827" y="9738"/>
                    <a:pt x="3463" y="10271"/>
                    <a:pt x="4914" y="10271"/>
                  </a:cubicBezTo>
                  <a:cubicBezTo>
                    <a:pt x="5795" y="10271"/>
                    <a:pt x="6608" y="10075"/>
                    <a:pt x="7144" y="9724"/>
                  </a:cubicBezTo>
                  <a:cubicBezTo>
                    <a:pt x="8334" y="8943"/>
                    <a:pt x="9310" y="4767"/>
                    <a:pt x="9310" y="3682"/>
                  </a:cubicBezTo>
                  <a:cubicBezTo>
                    <a:pt x="9310" y="1501"/>
                    <a:pt x="5992" y="1"/>
                    <a:pt x="3643" y="1"/>
                  </a:cubicBez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1610;p58"/>
            <p:cNvSpPr/>
            <p:nvPr/>
          </p:nvSpPr>
          <p:spPr>
            <a:xfrm>
              <a:off x="1336225" y="-3867750"/>
              <a:ext cx="310600" cy="291275"/>
            </a:xfrm>
            <a:custGeom>
              <a:avLst/>
              <a:gdLst/>
              <a:ahLst/>
              <a:cxnLst/>
              <a:rect l="l" t="t" r="r" b="b"/>
              <a:pathLst>
                <a:path w="12424" h="11651" extrusionOk="0">
                  <a:moveTo>
                    <a:pt x="5083" y="1"/>
                  </a:moveTo>
                  <a:cubicBezTo>
                    <a:pt x="4523" y="1"/>
                    <a:pt x="3953" y="147"/>
                    <a:pt x="3394" y="349"/>
                  </a:cubicBezTo>
                  <a:cubicBezTo>
                    <a:pt x="2869" y="540"/>
                    <a:pt x="2696" y="746"/>
                    <a:pt x="2258" y="1088"/>
                  </a:cubicBezTo>
                  <a:cubicBezTo>
                    <a:pt x="1781" y="1459"/>
                    <a:pt x="1119" y="1434"/>
                    <a:pt x="639" y="1798"/>
                  </a:cubicBezTo>
                  <a:cubicBezTo>
                    <a:pt x="134" y="2180"/>
                    <a:pt x="7" y="2883"/>
                    <a:pt x="2" y="3516"/>
                  </a:cubicBezTo>
                  <a:cubicBezTo>
                    <a:pt x="0" y="3744"/>
                    <a:pt x="10" y="3981"/>
                    <a:pt x="108" y="4189"/>
                  </a:cubicBezTo>
                  <a:cubicBezTo>
                    <a:pt x="233" y="4455"/>
                    <a:pt x="486" y="4643"/>
                    <a:pt x="754" y="4765"/>
                  </a:cubicBezTo>
                  <a:cubicBezTo>
                    <a:pt x="1083" y="4915"/>
                    <a:pt x="1433" y="4958"/>
                    <a:pt x="1787" y="4958"/>
                  </a:cubicBezTo>
                  <a:cubicBezTo>
                    <a:pt x="2127" y="4958"/>
                    <a:pt x="2471" y="4918"/>
                    <a:pt x="2805" y="4893"/>
                  </a:cubicBezTo>
                  <a:cubicBezTo>
                    <a:pt x="3336" y="4853"/>
                    <a:pt x="3936" y="4547"/>
                    <a:pt x="4487" y="4547"/>
                  </a:cubicBezTo>
                  <a:cubicBezTo>
                    <a:pt x="4628" y="4547"/>
                    <a:pt x="4766" y="4567"/>
                    <a:pt x="4899" y="4617"/>
                  </a:cubicBezTo>
                  <a:cubicBezTo>
                    <a:pt x="5536" y="4854"/>
                    <a:pt x="5699" y="5635"/>
                    <a:pt x="6483" y="5696"/>
                  </a:cubicBezTo>
                  <a:cubicBezTo>
                    <a:pt x="6792" y="5720"/>
                    <a:pt x="7167" y="5663"/>
                    <a:pt x="7352" y="5913"/>
                  </a:cubicBezTo>
                  <a:cubicBezTo>
                    <a:pt x="7561" y="6194"/>
                    <a:pt x="7451" y="6656"/>
                    <a:pt x="7615" y="6981"/>
                  </a:cubicBezTo>
                  <a:cubicBezTo>
                    <a:pt x="7771" y="7288"/>
                    <a:pt x="8043" y="7564"/>
                    <a:pt x="8242" y="7848"/>
                  </a:cubicBezTo>
                  <a:cubicBezTo>
                    <a:pt x="8638" y="8409"/>
                    <a:pt x="9199" y="8795"/>
                    <a:pt x="8998" y="9529"/>
                  </a:cubicBezTo>
                  <a:cubicBezTo>
                    <a:pt x="8859" y="10038"/>
                    <a:pt x="8291" y="10857"/>
                    <a:pt x="8526" y="11398"/>
                  </a:cubicBezTo>
                  <a:cubicBezTo>
                    <a:pt x="8598" y="11564"/>
                    <a:pt x="8806" y="11651"/>
                    <a:pt x="9069" y="11651"/>
                  </a:cubicBezTo>
                  <a:cubicBezTo>
                    <a:pt x="9369" y="11651"/>
                    <a:pt x="9740" y="11537"/>
                    <a:pt x="10056" y="11296"/>
                  </a:cubicBezTo>
                  <a:cubicBezTo>
                    <a:pt x="10667" y="10832"/>
                    <a:pt x="10849" y="9947"/>
                    <a:pt x="10998" y="9240"/>
                  </a:cubicBezTo>
                  <a:cubicBezTo>
                    <a:pt x="11054" y="8981"/>
                    <a:pt x="11103" y="8731"/>
                    <a:pt x="11163" y="8482"/>
                  </a:cubicBezTo>
                  <a:cubicBezTo>
                    <a:pt x="11215" y="8262"/>
                    <a:pt x="11278" y="8045"/>
                    <a:pt x="11353" y="7833"/>
                  </a:cubicBezTo>
                  <a:cubicBezTo>
                    <a:pt x="11538" y="7320"/>
                    <a:pt x="11819" y="6866"/>
                    <a:pt x="12021" y="6361"/>
                  </a:cubicBezTo>
                  <a:cubicBezTo>
                    <a:pt x="12424" y="5350"/>
                    <a:pt x="12089" y="4095"/>
                    <a:pt x="11237" y="3420"/>
                  </a:cubicBezTo>
                  <a:cubicBezTo>
                    <a:pt x="11086" y="3300"/>
                    <a:pt x="10920" y="3197"/>
                    <a:pt x="10786" y="3058"/>
                  </a:cubicBezTo>
                  <a:cubicBezTo>
                    <a:pt x="10483" y="2746"/>
                    <a:pt x="10379" y="2300"/>
                    <a:pt x="10204" y="1903"/>
                  </a:cubicBezTo>
                  <a:cubicBezTo>
                    <a:pt x="10060" y="1578"/>
                    <a:pt x="9852" y="1264"/>
                    <a:pt x="9539" y="1098"/>
                  </a:cubicBezTo>
                  <a:cubicBezTo>
                    <a:pt x="9319" y="981"/>
                    <a:pt x="9076" y="948"/>
                    <a:pt x="8825" y="948"/>
                  </a:cubicBezTo>
                  <a:cubicBezTo>
                    <a:pt x="8506" y="948"/>
                    <a:pt x="8174" y="1001"/>
                    <a:pt x="7856" y="1001"/>
                  </a:cubicBezTo>
                  <a:cubicBezTo>
                    <a:pt x="7606" y="1001"/>
                    <a:pt x="7364" y="968"/>
                    <a:pt x="7145" y="851"/>
                  </a:cubicBezTo>
                  <a:cubicBezTo>
                    <a:pt x="6990" y="768"/>
                    <a:pt x="6857" y="647"/>
                    <a:pt x="6716" y="541"/>
                  </a:cubicBezTo>
                  <a:cubicBezTo>
                    <a:pt x="6199" y="150"/>
                    <a:pt x="5647" y="1"/>
                    <a:pt x="50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1611;p58"/>
            <p:cNvSpPr/>
            <p:nvPr/>
          </p:nvSpPr>
          <p:spPr>
            <a:xfrm>
              <a:off x="1402700" y="-3605975"/>
              <a:ext cx="136975" cy="75425"/>
            </a:xfrm>
            <a:custGeom>
              <a:avLst/>
              <a:gdLst/>
              <a:ahLst/>
              <a:cxnLst/>
              <a:rect l="l" t="t" r="r" b="b"/>
              <a:pathLst>
                <a:path w="5479" h="3017" fill="none" extrusionOk="0">
                  <a:moveTo>
                    <a:pt x="0" y="2572"/>
                  </a:moveTo>
                  <a:cubicBezTo>
                    <a:pt x="0" y="2572"/>
                    <a:pt x="2256" y="3016"/>
                    <a:pt x="3811" y="2183"/>
                  </a:cubicBezTo>
                  <a:cubicBezTo>
                    <a:pt x="5037" y="1524"/>
                    <a:pt x="5478" y="1"/>
                    <a:pt x="5478" y="1"/>
                  </a:cubicBezTo>
                </a:path>
              </a:pathLst>
            </a:custGeom>
            <a:noFill/>
            <a:ln w="9050" cap="flat" cmpd="sng">
              <a:solidFill>
                <a:srgbClr val="F7A79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1612;p58"/>
            <p:cNvSpPr/>
            <p:nvPr/>
          </p:nvSpPr>
          <p:spPr>
            <a:xfrm>
              <a:off x="1512725" y="-3672750"/>
              <a:ext cx="67425" cy="75550"/>
            </a:xfrm>
            <a:custGeom>
              <a:avLst/>
              <a:gdLst/>
              <a:ahLst/>
              <a:cxnLst/>
              <a:rect l="l" t="t" r="r" b="b"/>
              <a:pathLst>
                <a:path w="2697" h="3022" extrusionOk="0">
                  <a:moveTo>
                    <a:pt x="1160" y="1"/>
                  </a:moveTo>
                  <a:cubicBezTo>
                    <a:pt x="892" y="1"/>
                    <a:pt x="448" y="298"/>
                    <a:pt x="312" y="529"/>
                  </a:cubicBezTo>
                  <a:lnTo>
                    <a:pt x="133" y="2291"/>
                  </a:lnTo>
                  <a:cubicBezTo>
                    <a:pt x="133" y="2291"/>
                    <a:pt x="1" y="2931"/>
                    <a:pt x="485" y="3006"/>
                  </a:cubicBezTo>
                  <a:cubicBezTo>
                    <a:pt x="553" y="3017"/>
                    <a:pt x="620" y="3022"/>
                    <a:pt x="686" y="3022"/>
                  </a:cubicBezTo>
                  <a:cubicBezTo>
                    <a:pt x="1896" y="3022"/>
                    <a:pt x="2697" y="1313"/>
                    <a:pt x="1880" y="394"/>
                  </a:cubicBezTo>
                  <a:cubicBezTo>
                    <a:pt x="1697" y="187"/>
                    <a:pt x="1457" y="30"/>
                    <a:pt x="1195" y="2"/>
                  </a:cubicBezTo>
                  <a:cubicBezTo>
                    <a:pt x="1184" y="1"/>
                    <a:pt x="1172" y="1"/>
                    <a:pt x="1160" y="1"/>
                  </a:cubicBez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1613;p58"/>
            <p:cNvSpPr/>
            <p:nvPr/>
          </p:nvSpPr>
          <p:spPr>
            <a:xfrm>
              <a:off x="1374100" y="-3693500"/>
              <a:ext cx="30300" cy="61325"/>
            </a:xfrm>
            <a:custGeom>
              <a:avLst/>
              <a:gdLst/>
              <a:ahLst/>
              <a:cxnLst/>
              <a:rect l="l" t="t" r="r" b="b"/>
              <a:pathLst>
                <a:path w="1212" h="2453" fill="none" extrusionOk="0">
                  <a:moveTo>
                    <a:pt x="1003" y="0"/>
                  </a:moveTo>
                  <a:cubicBezTo>
                    <a:pt x="1003" y="0"/>
                    <a:pt x="1" y="1544"/>
                    <a:pt x="95" y="1973"/>
                  </a:cubicBezTo>
                  <a:cubicBezTo>
                    <a:pt x="190" y="2402"/>
                    <a:pt x="1211" y="2453"/>
                    <a:pt x="1211" y="2453"/>
                  </a:cubicBezTo>
                </a:path>
              </a:pathLst>
            </a:custGeom>
            <a:noFill/>
            <a:ln w="6025" cap="flat" cmpd="sng">
              <a:solidFill>
                <a:srgbClr val="F7A79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614;p58"/>
            <p:cNvSpPr/>
            <p:nvPr/>
          </p:nvSpPr>
          <p:spPr>
            <a:xfrm>
              <a:off x="1367850" y="-3618950"/>
              <a:ext cx="78275" cy="38875"/>
            </a:xfrm>
            <a:custGeom>
              <a:avLst/>
              <a:gdLst/>
              <a:ahLst/>
              <a:cxnLst/>
              <a:rect l="l" t="t" r="r" b="b"/>
              <a:pathLst>
                <a:path w="3131" h="1555" extrusionOk="0">
                  <a:moveTo>
                    <a:pt x="342" y="0"/>
                  </a:moveTo>
                  <a:lnTo>
                    <a:pt x="342" y="0"/>
                  </a:lnTo>
                  <a:cubicBezTo>
                    <a:pt x="342" y="0"/>
                    <a:pt x="1" y="1282"/>
                    <a:pt x="1083" y="1509"/>
                  </a:cubicBezTo>
                  <a:cubicBezTo>
                    <a:pt x="1234" y="1541"/>
                    <a:pt x="1375" y="1555"/>
                    <a:pt x="1507" y="1555"/>
                  </a:cubicBezTo>
                  <a:cubicBezTo>
                    <a:pt x="2699" y="1555"/>
                    <a:pt x="3131" y="389"/>
                    <a:pt x="3131" y="389"/>
                  </a:cubicBezTo>
                  <a:lnTo>
                    <a:pt x="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615;p58"/>
            <p:cNvSpPr/>
            <p:nvPr/>
          </p:nvSpPr>
          <p:spPr>
            <a:xfrm>
              <a:off x="1367100" y="-3708525"/>
              <a:ext cx="11975" cy="17925"/>
            </a:xfrm>
            <a:custGeom>
              <a:avLst/>
              <a:gdLst/>
              <a:ahLst/>
              <a:cxnLst/>
              <a:rect l="l" t="t" r="r" b="b"/>
              <a:pathLst>
                <a:path w="479" h="717" extrusionOk="0">
                  <a:moveTo>
                    <a:pt x="307" y="1"/>
                  </a:moveTo>
                  <a:cubicBezTo>
                    <a:pt x="249" y="1"/>
                    <a:pt x="187" y="26"/>
                    <a:pt x="164" y="81"/>
                  </a:cubicBezTo>
                  <a:cubicBezTo>
                    <a:pt x="109" y="209"/>
                    <a:pt x="55" y="341"/>
                    <a:pt x="23" y="476"/>
                  </a:cubicBezTo>
                  <a:cubicBezTo>
                    <a:pt x="0" y="572"/>
                    <a:pt x="54" y="686"/>
                    <a:pt x="156" y="711"/>
                  </a:cubicBezTo>
                  <a:cubicBezTo>
                    <a:pt x="172" y="714"/>
                    <a:pt x="187" y="716"/>
                    <a:pt x="203" y="716"/>
                  </a:cubicBezTo>
                  <a:cubicBezTo>
                    <a:pt x="288" y="716"/>
                    <a:pt x="365" y="662"/>
                    <a:pt x="390" y="577"/>
                  </a:cubicBezTo>
                  <a:cubicBezTo>
                    <a:pt x="426" y="456"/>
                    <a:pt x="452" y="334"/>
                    <a:pt x="467" y="209"/>
                  </a:cubicBezTo>
                  <a:cubicBezTo>
                    <a:pt x="479" y="126"/>
                    <a:pt x="454" y="47"/>
                    <a:pt x="371" y="12"/>
                  </a:cubicBezTo>
                  <a:cubicBezTo>
                    <a:pt x="352" y="5"/>
                    <a:pt x="329" y="1"/>
                    <a:pt x="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616;p58"/>
            <p:cNvSpPr/>
            <p:nvPr/>
          </p:nvSpPr>
          <p:spPr>
            <a:xfrm>
              <a:off x="1367025" y="-3736450"/>
              <a:ext cx="26175" cy="14425"/>
            </a:xfrm>
            <a:custGeom>
              <a:avLst/>
              <a:gdLst/>
              <a:ahLst/>
              <a:cxnLst/>
              <a:rect l="l" t="t" r="r" b="b"/>
              <a:pathLst>
                <a:path w="1047" h="577" fill="none" extrusionOk="0">
                  <a:moveTo>
                    <a:pt x="1046" y="577"/>
                  </a:moveTo>
                  <a:cubicBezTo>
                    <a:pt x="1046" y="577"/>
                    <a:pt x="618" y="1"/>
                    <a:pt x="0" y="453"/>
                  </a:cubicBezTo>
                </a:path>
              </a:pathLst>
            </a:custGeom>
            <a:noFill/>
            <a:ln w="60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617;p58"/>
            <p:cNvSpPr/>
            <p:nvPr/>
          </p:nvSpPr>
          <p:spPr>
            <a:xfrm>
              <a:off x="1447125" y="-3690050"/>
              <a:ext cx="11350" cy="18075"/>
            </a:xfrm>
            <a:custGeom>
              <a:avLst/>
              <a:gdLst/>
              <a:ahLst/>
              <a:cxnLst/>
              <a:rect l="l" t="t" r="r" b="b"/>
              <a:pathLst>
                <a:path w="454" h="723" extrusionOk="0">
                  <a:moveTo>
                    <a:pt x="281" y="1"/>
                  </a:moveTo>
                  <a:cubicBezTo>
                    <a:pt x="206" y="1"/>
                    <a:pt x="147" y="50"/>
                    <a:pt x="120" y="121"/>
                  </a:cubicBezTo>
                  <a:lnTo>
                    <a:pt x="120" y="123"/>
                  </a:lnTo>
                  <a:cubicBezTo>
                    <a:pt x="76" y="239"/>
                    <a:pt x="41" y="360"/>
                    <a:pt x="17" y="484"/>
                  </a:cubicBezTo>
                  <a:cubicBezTo>
                    <a:pt x="1" y="581"/>
                    <a:pt x="43" y="693"/>
                    <a:pt x="151" y="718"/>
                  </a:cubicBezTo>
                  <a:cubicBezTo>
                    <a:pt x="165" y="721"/>
                    <a:pt x="181" y="723"/>
                    <a:pt x="195" y="723"/>
                  </a:cubicBezTo>
                  <a:cubicBezTo>
                    <a:pt x="280" y="723"/>
                    <a:pt x="361" y="672"/>
                    <a:pt x="385" y="584"/>
                  </a:cubicBezTo>
                  <a:cubicBezTo>
                    <a:pt x="417" y="447"/>
                    <a:pt x="437" y="308"/>
                    <a:pt x="446" y="166"/>
                  </a:cubicBezTo>
                  <a:cubicBezTo>
                    <a:pt x="453" y="84"/>
                    <a:pt x="377" y="14"/>
                    <a:pt x="302" y="2"/>
                  </a:cubicBezTo>
                  <a:cubicBezTo>
                    <a:pt x="295" y="1"/>
                    <a:pt x="288" y="1"/>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618;p58"/>
            <p:cNvSpPr/>
            <p:nvPr/>
          </p:nvSpPr>
          <p:spPr>
            <a:xfrm>
              <a:off x="1446725" y="-3719900"/>
              <a:ext cx="34800" cy="20175"/>
            </a:xfrm>
            <a:custGeom>
              <a:avLst/>
              <a:gdLst/>
              <a:ahLst/>
              <a:cxnLst/>
              <a:rect l="l" t="t" r="r" b="b"/>
              <a:pathLst>
                <a:path w="1392" h="807" fill="none" extrusionOk="0">
                  <a:moveTo>
                    <a:pt x="1" y="235"/>
                  </a:moveTo>
                  <a:cubicBezTo>
                    <a:pt x="1" y="235"/>
                    <a:pt x="683" y="0"/>
                    <a:pt x="1391" y="806"/>
                  </a:cubicBezTo>
                </a:path>
              </a:pathLst>
            </a:custGeom>
            <a:noFill/>
            <a:ln w="60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619;p58"/>
            <p:cNvSpPr/>
            <p:nvPr/>
          </p:nvSpPr>
          <p:spPr>
            <a:xfrm>
              <a:off x="879875" y="-1104425"/>
              <a:ext cx="458475" cy="464525"/>
            </a:xfrm>
            <a:custGeom>
              <a:avLst/>
              <a:gdLst/>
              <a:ahLst/>
              <a:cxnLst/>
              <a:rect l="l" t="t" r="r" b="b"/>
              <a:pathLst>
                <a:path w="18339" h="18581" extrusionOk="0">
                  <a:moveTo>
                    <a:pt x="8222" y="1"/>
                  </a:moveTo>
                  <a:lnTo>
                    <a:pt x="7544" y="13840"/>
                  </a:lnTo>
                  <a:lnTo>
                    <a:pt x="470" y="17094"/>
                  </a:lnTo>
                  <a:cubicBezTo>
                    <a:pt x="191" y="17200"/>
                    <a:pt x="5" y="17468"/>
                    <a:pt x="3" y="17767"/>
                  </a:cubicBezTo>
                  <a:cubicBezTo>
                    <a:pt x="0" y="18167"/>
                    <a:pt x="323" y="18495"/>
                    <a:pt x="723" y="18496"/>
                  </a:cubicBezTo>
                  <a:lnTo>
                    <a:pt x="17125" y="18581"/>
                  </a:lnTo>
                  <a:lnTo>
                    <a:pt x="17013" y="14397"/>
                  </a:lnTo>
                  <a:lnTo>
                    <a:pt x="18339" y="1096"/>
                  </a:lnTo>
                  <a:lnTo>
                    <a:pt x="8222" y="1"/>
                  </a:ln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20;p58"/>
            <p:cNvSpPr/>
            <p:nvPr/>
          </p:nvSpPr>
          <p:spPr>
            <a:xfrm>
              <a:off x="855950" y="-758400"/>
              <a:ext cx="474225" cy="159475"/>
            </a:xfrm>
            <a:custGeom>
              <a:avLst/>
              <a:gdLst/>
              <a:ahLst/>
              <a:cxnLst/>
              <a:rect l="l" t="t" r="r" b="b"/>
              <a:pathLst>
                <a:path w="18969" h="6379" extrusionOk="0">
                  <a:moveTo>
                    <a:pt x="8529" y="0"/>
                  </a:moveTo>
                  <a:lnTo>
                    <a:pt x="1027" y="3230"/>
                  </a:lnTo>
                  <a:cubicBezTo>
                    <a:pt x="717" y="3364"/>
                    <a:pt x="409" y="3954"/>
                    <a:pt x="242" y="4479"/>
                  </a:cubicBezTo>
                  <a:cubicBezTo>
                    <a:pt x="237" y="4495"/>
                    <a:pt x="0" y="6377"/>
                    <a:pt x="368" y="6379"/>
                  </a:cubicBezTo>
                  <a:lnTo>
                    <a:pt x="18628" y="6379"/>
                  </a:lnTo>
                  <a:cubicBezTo>
                    <a:pt x="18815" y="6379"/>
                    <a:pt x="18967" y="6229"/>
                    <a:pt x="18968" y="6041"/>
                  </a:cubicBezTo>
                  <a:lnTo>
                    <a:pt x="18014" y="395"/>
                  </a:lnTo>
                  <a:cubicBezTo>
                    <a:pt x="18014" y="395"/>
                    <a:pt x="16057" y="863"/>
                    <a:pt x="13596" y="863"/>
                  </a:cubicBezTo>
                  <a:cubicBezTo>
                    <a:pt x="11987" y="863"/>
                    <a:pt x="10163" y="663"/>
                    <a:pt x="8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621;p58"/>
            <p:cNvSpPr/>
            <p:nvPr/>
          </p:nvSpPr>
          <p:spPr>
            <a:xfrm>
              <a:off x="1028575" y="-750325"/>
              <a:ext cx="26450" cy="44375"/>
            </a:xfrm>
            <a:custGeom>
              <a:avLst/>
              <a:gdLst/>
              <a:ahLst/>
              <a:cxnLst/>
              <a:rect l="l" t="t" r="r" b="b"/>
              <a:pathLst>
                <a:path w="1058" h="1775" fill="none" extrusionOk="0">
                  <a:moveTo>
                    <a:pt x="0" y="0"/>
                  </a:moveTo>
                  <a:cubicBezTo>
                    <a:pt x="421" y="549"/>
                    <a:pt x="775" y="1145"/>
                    <a:pt x="1058" y="1775"/>
                  </a:cubicBez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622;p58"/>
            <p:cNvSpPr/>
            <p:nvPr/>
          </p:nvSpPr>
          <p:spPr>
            <a:xfrm>
              <a:off x="1004975" y="-736225"/>
              <a:ext cx="21750" cy="37750"/>
            </a:xfrm>
            <a:custGeom>
              <a:avLst/>
              <a:gdLst/>
              <a:ahLst/>
              <a:cxnLst/>
              <a:rect l="l" t="t" r="r" b="b"/>
              <a:pathLst>
                <a:path w="870" h="1510" fill="none" extrusionOk="0">
                  <a:moveTo>
                    <a:pt x="0" y="1"/>
                  </a:moveTo>
                  <a:cubicBezTo>
                    <a:pt x="435" y="603"/>
                    <a:pt x="610" y="952"/>
                    <a:pt x="870" y="1509"/>
                  </a:cubicBez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623;p58"/>
            <p:cNvSpPr/>
            <p:nvPr/>
          </p:nvSpPr>
          <p:spPr>
            <a:xfrm>
              <a:off x="985000" y="-725925"/>
              <a:ext cx="20400" cy="34675"/>
            </a:xfrm>
            <a:custGeom>
              <a:avLst/>
              <a:gdLst/>
              <a:ahLst/>
              <a:cxnLst/>
              <a:rect l="l" t="t" r="r" b="b"/>
              <a:pathLst>
                <a:path w="816" h="1387" fill="none" extrusionOk="0">
                  <a:moveTo>
                    <a:pt x="1" y="0"/>
                  </a:moveTo>
                  <a:cubicBezTo>
                    <a:pt x="296" y="398"/>
                    <a:pt x="585" y="947"/>
                    <a:pt x="815" y="1387"/>
                  </a:cubicBez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1624;p58"/>
            <p:cNvSpPr/>
            <p:nvPr/>
          </p:nvSpPr>
          <p:spPr>
            <a:xfrm>
              <a:off x="860050" y="-631825"/>
              <a:ext cx="467725" cy="2425"/>
            </a:xfrm>
            <a:custGeom>
              <a:avLst/>
              <a:gdLst/>
              <a:ahLst/>
              <a:cxnLst/>
              <a:rect l="l" t="t" r="r" b="b"/>
              <a:pathLst>
                <a:path w="18709" h="97" fill="none" extrusionOk="0">
                  <a:moveTo>
                    <a:pt x="18708" y="97"/>
                  </a:moveTo>
                  <a:lnTo>
                    <a:pt x="1" y="1"/>
                  </a:ln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1625;p58"/>
            <p:cNvSpPr/>
            <p:nvPr/>
          </p:nvSpPr>
          <p:spPr>
            <a:xfrm>
              <a:off x="1195450" y="-698475"/>
              <a:ext cx="119325" cy="68425"/>
            </a:xfrm>
            <a:custGeom>
              <a:avLst/>
              <a:gdLst/>
              <a:ahLst/>
              <a:cxnLst/>
              <a:rect l="l" t="t" r="r" b="b"/>
              <a:pathLst>
                <a:path w="4773" h="2737" fill="none" extrusionOk="0">
                  <a:moveTo>
                    <a:pt x="4773" y="1"/>
                  </a:moveTo>
                  <a:cubicBezTo>
                    <a:pt x="4773" y="1"/>
                    <a:pt x="379" y="89"/>
                    <a:pt x="0" y="2737"/>
                  </a:cubicBez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1626;p58"/>
            <p:cNvSpPr/>
            <p:nvPr/>
          </p:nvSpPr>
          <p:spPr>
            <a:xfrm>
              <a:off x="920050" y="-694225"/>
              <a:ext cx="36275" cy="62950"/>
            </a:xfrm>
            <a:custGeom>
              <a:avLst/>
              <a:gdLst/>
              <a:ahLst/>
              <a:cxnLst/>
              <a:rect l="l" t="t" r="r" b="b"/>
              <a:pathLst>
                <a:path w="1451" h="2518" fill="none" extrusionOk="0">
                  <a:moveTo>
                    <a:pt x="1" y="1"/>
                  </a:moveTo>
                  <a:cubicBezTo>
                    <a:pt x="1" y="1"/>
                    <a:pt x="1212" y="1723"/>
                    <a:pt x="1451" y="2517"/>
                  </a:cubicBez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1627;p58"/>
            <p:cNvSpPr/>
            <p:nvPr/>
          </p:nvSpPr>
          <p:spPr>
            <a:xfrm>
              <a:off x="1012850" y="-2663725"/>
              <a:ext cx="648525" cy="1861425"/>
            </a:xfrm>
            <a:custGeom>
              <a:avLst/>
              <a:gdLst/>
              <a:ahLst/>
              <a:cxnLst/>
              <a:rect l="l" t="t" r="r" b="b"/>
              <a:pathLst>
                <a:path w="25941" h="74457" extrusionOk="0">
                  <a:moveTo>
                    <a:pt x="25941" y="1"/>
                  </a:moveTo>
                  <a:lnTo>
                    <a:pt x="5346" y="6349"/>
                  </a:lnTo>
                  <a:cubicBezTo>
                    <a:pt x="2527" y="26604"/>
                    <a:pt x="1" y="74456"/>
                    <a:pt x="1" y="74456"/>
                  </a:cubicBezTo>
                  <a:lnTo>
                    <a:pt x="14122" y="74456"/>
                  </a:lnTo>
                  <a:cubicBezTo>
                    <a:pt x="14122" y="74456"/>
                    <a:pt x="17034" y="44542"/>
                    <a:pt x="19508" y="22902"/>
                  </a:cubicBezTo>
                  <a:cubicBezTo>
                    <a:pt x="25723" y="12618"/>
                    <a:pt x="25240" y="1480"/>
                    <a:pt x="25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1628;p58"/>
            <p:cNvSpPr/>
            <p:nvPr/>
          </p:nvSpPr>
          <p:spPr>
            <a:xfrm>
              <a:off x="1317675" y="-2169375"/>
              <a:ext cx="149150" cy="1367075"/>
            </a:xfrm>
            <a:custGeom>
              <a:avLst/>
              <a:gdLst/>
              <a:ahLst/>
              <a:cxnLst/>
              <a:rect l="l" t="t" r="r" b="b"/>
              <a:pathLst>
                <a:path w="5966" h="54683" fill="none" extrusionOk="0">
                  <a:moveTo>
                    <a:pt x="0" y="54682"/>
                  </a:moveTo>
                  <a:cubicBezTo>
                    <a:pt x="0" y="54682"/>
                    <a:pt x="3493" y="21641"/>
                    <a:pt x="5966" y="1"/>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1629;p58"/>
            <p:cNvSpPr/>
            <p:nvPr/>
          </p:nvSpPr>
          <p:spPr>
            <a:xfrm>
              <a:off x="1495175" y="-1104425"/>
              <a:ext cx="428175" cy="464525"/>
            </a:xfrm>
            <a:custGeom>
              <a:avLst/>
              <a:gdLst/>
              <a:ahLst/>
              <a:cxnLst/>
              <a:rect l="l" t="t" r="r" b="b"/>
              <a:pathLst>
                <a:path w="17127" h="18581" extrusionOk="0">
                  <a:moveTo>
                    <a:pt x="6294" y="1"/>
                  </a:moveTo>
                  <a:lnTo>
                    <a:pt x="7544" y="13840"/>
                  </a:lnTo>
                  <a:lnTo>
                    <a:pt x="472" y="17094"/>
                  </a:lnTo>
                  <a:cubicBezTo>
                    <a:pt x="191" y="17200"/>
                    <a:pt x="5" y="17468"/>
                    <a:pt x="3" y="17767"/>
                  </a:cubicBezTo>
                  <a:cubicBezTo>
                    <a:pt x="0" y="18167"/>
                    <a:pt x="323" y="18495"/>
                    <a:pt x="725" y="18496"/>
                  </a:cubicBezTo>
                  <a:lnTo>
                    <a:pt x="17127" y="18581"/>
                  </a:lnTo>
                  <a:lnTo>
                    <a:pt x="17015" y="14397"/>
                  </a:lnTo>
                  <a:lnTo>
                    <a:pt x="16411" y="1096"/>
                  </a:lnTo>
                  <a:lnTo>
                    <a:pt x="6294" y="1"/>
                  </a:ln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1630;p58"/>
            <p:cNvSpPr/>
            <p:nvPr/>
          </p:nvSpPr>
          <p:spPr>
            <a:xfrm>
              <a:off x="1471250" y="-758400"/>
              <a:ext cx="474250" cy="159475"/>
            </a:xfrm>
            <a:custGeom>
              <a:avLst/>
              <a:gdLst/>
              <a:ahLst/>
              <a:cxnLst/>
              <a:rect l="l" t="t" r="r" b="b"/>
              <a:pathLst>
                <a:path w="18970" h="6379" extrusionOk="0">
                  <a:moveTo>
                    <a:pt x="8528" y="0"/>
                  </a:moveTo>
                  <a:lnTo>
                    <a:pt x="1028" y="3230"/>
                  </a:lnTo>
                  <a:cubicBezTo>
                    <a:pt x="717" y="3364"/>
                    <a:pt x="410" y="3954"/>
                    <a:pt x="243" y="4479"/>
                  </a:cubicBezTo>
                  <a:cubicBezTo>
                    <a:pt x="237" y="4495"/>
                    <a:pt x="0" y="6377"/>
                    <a:pt x="368" y="6379"/>
                  </a:cubicBezTo>
                  <a:lnTo>
                    <a:pt x="18629" y="6379"/>
                  </a:lnTo>
                  <a:cubicBezTo>
                    <a:pt x="18815" y="6379"/>
                    <a:pt x="18968" y="6229"/>
                    <a:pt x="18970" y="6041"/>
                  </a:cubicBezTo>
                  <a:lnTo>
                    <a:pt x="18014" y="395"/>
                  </a:lnTo>
                  <a:cubicBezTo>
                    <a:pt x="18014" y="395"/>
                    <a:pt x="16057" y="863"/>
                    <a:pt x="13596" y="863"/>
                  </a:cubicBezTo>
                  <a:cubicBezTo>
                    <a:pt x="11987" y="863"/>
                    <a:pt x="10163" y="663"/>
                    <a:pt x="8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1631;p58"/>
            <p:cNvSpPr/>
            <p:nvPr/>
          </p:nvSpPr>
          <p:spPr>
            <a:xfrm>
              <a:off x="1643875" y="-750325"/>
              <a:ext cx="26450" cy="44375"/>
            </a:xfrm>
            <a:custGeom>
              <a:avLst/>
              <a:gdLst/>
              <a:ahLst/>
              <a:cxnLst/>
              <a:rect l="l" t="t" r="r" b="b"/>
              <a:pathLst>
                <a:path w="1058" h="1775" fill="none" extrusionOk="0">
                  <a:moveTo>
                    <a:pt x="0" y="0"/>
                  </a:moveTo>
                  <a:cubicBezTo>
                    <a:pt x="420" y="549"/>
                    <a:pt x="775" y="1145"/>
                    <a:pt x="1058" y="1775"/>
                  </a:cubicBez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1632;p58"/>
            <p:cNvSpPr/>
            <p:nvPr/>
          </p:nvSpPr>
          <p:spPr>
            <a:xfrm>
              <a:off x="1620275" y="-736225"/>
              <a:ext cx="21725" cy="37750"/>
            </a:xfrm>
            <a:custGeom>
              <a:avLst/>
              <a:gdLst/>
              <a:ahLst/>
              <a:cxnLst/>
              <a:rect l="l" t="t" r="r" b="b"/>
              <a:pathLst>
                <a:path w="869" h="1510" fill="none" extrusionOk="0">
                  <a:moveTo>
                    <a:pt x="0" y="1"/>
                  </a:moveTo>
                  <a:cubicBezTo>
                    <a:pt x="435" y="603"/>
                    <a:pt x="610" y="952"/>
                    <a:pt x="868" y="1509"/>
                  </a:cubicBez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1633;p58"/>
            <p:cNvSpPr/>
            <p:nvPr/>
          </p:nvSpPr>
          <p:spPr>
            <a:xfrm>
              <a:off x="1600300" y="-725925"/>
              <a:ext cx="20400" cy="34675"/>
            </a:xfrm>
            <a:custGeom>
              <a:avLst/>
              <a:gdLst/>
              <a:ahLst/>
              <a:cxnLst/>
              <a:rect l="l" t="t" r="r" b="b"/>
              <a:pathLst>
                <a:path w="816" h="1387" fill="none" extrusionOk="0">
                  <a:moveTo>
                    <a:pt x="0" y="0"/>
                  </a:moveTo>
                  <a:cubicBezTo>
                    <a:pt x="296" y="398"/>
                    <a:pt x="587" y="947"/>
                    <a:pt x="815" y="1387"/>
                  </a:cubicBez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1634;p58"/>
            <p:cNvSpPr/>
            <p:nvPr/>
          </p:nvSpPr>
          <p:spPr>
            <a:xfrm>
              <a:off x="1475350" y="-631825"/>
              <a:ext cx="467725" cy="2425"/>
            </a:xfrm>
            <a:custGeom>
              <a:avLst/>
              <a:gdLst/>
              <a:ahLst/>
              <a:cxnLst/>
              <a:rect l="l" t="t" r="r" b="b"/>
              <a:pathLst>
                <a:path w="18709" h="97" fill="none" extrusionOk="0">
                  <a:moveTo>
                    <a:pt x="18708" y="97"/>
                  </a:moveTo>
                  <a:lnTo>
                    <a:pt x="0" y="1"/>
                  </a:ln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1635;p58"/>
            <p:cNvSpPr/>
            <p:nvPr/>
          </p:nvSpPr>
          <p:spPr>
            <a:xfrm>
              <a:off x="1810750" y="-698475"/>
              <a:ext cx="119325" cy="68425"/>
            </a:xfrm>
            <a:custGeom>
              <a:avLst/>
              <a:gdLst/>
              <a:ahLst/>
              <a:cxnLst/>
              <a:rect l="l" t="t" r="r" b="b"/>
              <a:pathLst>
                <a:path w="4773" h="2737" fill="none" extrusionOk="0">
                  <a:moveTo>
                    <a:pt x="4773" y="1"/>
                  </a:moveTo>
                  <a:cubicBezTo>
                    <a:pt x="4773" y="1"/>
                    <a:pt x="378" y="89"/>
                    <a:pt x="0" y="2737"/>
                  </a:cubicBez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1636;p58"/>
            <p:cNvSpPr/>
            <p:nvPr/>
          </p:nvSpPr>
          <p:spPr>
            <a:xfrm>
              <a:off x="1535350" y="-694225"/>
              <a:ext cx="36325" cy="62950"/>
            </a:xfrm>
            <a:custGeom>
              <a:avLst/>
              <a:gdLst/>
              <a:ahLst/>
              <a:cxnLst/>
              <a:rect l="l" t="t" r="r" b="b"/>
              <a:pathLst>
                <a:path w="1453" h="2518" fill="none" extrusionOk="0">
                  <a:moveTo>
                    <a:pt x="1" y="1"/>
                  </a:moveTo>
                  <a:cubicBezTo>
                    <a:pt x="1" y="1"/>
                    <a:pt x="1212" y="1723"/>
                    <a:pt x="1452" y="2517"/>
                  </a:cubicBezTo>
                </a:path>
              </a:pathLst>
            </a:custGeom>
            <a:noFill/>
            <a:ln w="9525"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1637;p58"/>
            <p:cNvSpPr/>
            <p:nvPr/>
          </p:nvSpPr>
          <p:spPr>
            <a:xfrm>
              <a:off x="1426775" y="-2562025"/>
              <a:ext cx="530900" cy="1759725"/>
            </a:xfrm>
            <a:custGeom>
              <a:avLst/>
              <a:gdLst/>
              <a:ahLst/>
              <a:cxnLst/>
              <a:rect l="l" t="t" r="r" b="b"/>
              <a:pathLst>
                <a:path w="21236" h="70389" extrusionOk="0">
                  <a:moveTo>
                    <a:pt x="0" y="0"/>
                  </a:moveTo>
                  <a:cubicBezTo>
                    <a:pt x="317" y="16372"/>
                    <a:pt x="7117" y="70388"/>
                    <a:pt x="7117" y="70388"/>
                  </a:cubicBezTo>
                  <a:lnTo>
                    <a:pt x="21236" y="70388"/>
                  </a:lnTo>
                  <a:cubicBezTo>
                    <a:pt x="21236" y="70388"/>
                    <a:pt x="19569" y="40626"/>
                    <a:pt x="18363" y="16235"/>
                  </a:cubicBezTo>
                  <a:cubicBezTo>
                    <a:pt x="19061" y="10686"/>
                    <a:pt x="19093" y="5004"/>
                    <a:pt x="18714" y="404"/>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1638;p58"/>
            <p:cNvSpPr/>
            <p:nvPr/>
          </p:nvSpPr>
          <p:spPr>
            <a:xfrm>
              <a:off x="1825550" y="-2551925"/>
              <a:ext cx="71850" cy="1749625"/>
            </a:xfrm>
            <a:custGeom>
              <a:avLst/>
              <a:gdLst/>
              <a:ahLst/>
              <a:cxnLst/>
              <a:rect l="l" t="t" r="r" b="b"/>
              <a:pathLst>
                <a:path w="2874" h="69985" fill="none" extrusionOk="0">
                  <a:moveTo>
                    <a:pt x="352" y="0"/>
                  </a:moveTo>
                  <a:cubicBezTo>
                    <a:pt x="731" y="4600"/>
                    <a:pt x="700" y="10282"/>
                    <a:pt x="0" y="15831"/>
                  </a:cubicBezTo>
                  <a:cubicBezTo>
                    <a:pt x="1206" y="40222"/>
                    <a:pt x="2873" y="69984"/>
                    <a:pt x="2873" y="69984"/>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1639;p58"/>
            <p:cNvSpPr/>
            <p:nvPr/>
          </p:nvSpPr>
          <p:spPr>
            <a:xfrm>
              <a:off x="1425750" y="-2477525"/>
              <a:ext cx="53300" cy="578950"/>
            </a:xfrm>
            <a:custGeom>
              <a:avLst/>
              <a:gdLst/>
              <a:ahLst/>
              <a:cxnLst/>
              <a:rect l="l" t="t" r="r" b="b"/>
              <a:pathLst>
                <a:path w="2132" h="23158" fill="none" extrusionOk="0">
                  <a:moveTo>
                    <a:pt x="2131" y="23158"/>
                  </a:moveTo>
                  <a:cubicBezTo>
                    <a:pt x="2131" y="23158"/>
                    <a:pt x="171" y="6217"/>
                    <a:pt x="0" y="1"/>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1640;p58"/>
            <p:cNvSpPr/>
            <p:nvPr/>
          </p:nvSpPr>
          <p:spPr>
            <a:xfrm>
              <a:off x="1596000" y="-872175"/>
              <a:ext cx="357800" cy="0"/>
            </a:xfrm>
            <a:custGeom>
              <a:avLst/>
              <a:gdLst/>
              <a:ahLst/>
              <a:cxnLst/>
              <a:rect l="l" t="t" r="r" b="b"/>
              <a:pathLst>
                <a:path w="14312" fill="none" extrusionOk="0">
                  <a:moveTo>
                    <a:pt x="14311" y="0"/>
                  </a:moveTo>
                  <a:lnTo>
                    <a:pt x="1" y="0"/>
                  </a:ln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1641;p58"/>
            <p:cNvSpPr/>
            <p:nvPr/>
          </p:nvSpPr>
          <p:spPr>
            <a:xfrm>
              <a:off x="1017450" y="-873175"/>
              <a:ext cx="355400" cy="25"/>
            </a:xfrm>
            <a:custGeom>
              <a:avLst/>
              <a:gdLst/>
              <a:ahLst/>
              <a:cxnLst/>
              <a:rect l="l" t="t" r="r" b="b"/>
              <a:pathLst>
                <a:path w="14216" h="1" fill="none" extrusionOk="0">
                  <a:moveTo>
                    <a:pt x="14216" y="1"/>
                  </a:moveTo>
                  <a:lnTo>
                    <a:pt x="0" y="1"/>
                  </a:ln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1642;p58"/>
            <p:cNvSpPr/>
            <p:nvPr/>
          </p:nvSpPr>
          <p:spPr>
            <a:xfrm>
              <a:off x="1680775" y="-2442675"/>
              <a:ext cx="157525" cy="143825"/>
            </a:xfrm>
            <a:custGeom>
              <a:avLst/>
              <a:gdLst/>
              <a:ahLst/>
              <a:cxnLst/>
              <a:rect l="l" t="t" r="r" b="b"/>
              <a:pathLst>
                <a:path w="6301" h="5753" fill="none" extrusionOk="0">
                  <a:moveTo>
                    <a:pt x="6300" y="5436"/>
                  </a:moveTo>
                  <a:cubicBezTo>
                    <a:pt x="6300" y="5436"/>
                    <a:pt x="2242" y="5753"/>
                    <a:pt x="1" y="0"/>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1643;p58"/>
            <p:cNvSpPr/>
            <p:nvPr/>
          </p:nvSpPr>
          <p:spPr>
            <a:xfrm>
              <a:off x="1389750" y="-2469925"/>
              <a:ext cx="51625" cy="163275"/>
            </a:xfrm>
            <a:custGeom>
              <a:avLst/>
              <a:gdLst/>
              <a:ahLst/>
              <a:cxnLst/>
              <a:rect l="l" t="t" r="r" b="b"/>
              <a:pathLst>
                <a:path w="2065" h="6531" fill="none" extrusionOk="0">
                  <a:moveTo>
                    <a:pt x="2064" y="6530"/>
                  </a:moveTo>
                  <a:cubicBezTo>
                    <a:pt x="2064" y="6530"/>
                    <a:pt x="649" y="6127"/>
                    <a:pt x="517" y="5685"/>
                  </a:cubicBezTo>
                  <a:cubicBezTo>
                    <a:pt x="384" y="5241"/>
                    <a:pt x="0" y="1"/>
                    <a:pt x="0" y="1"/>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1644;p58"/>
            <p:cNvSpPr/>
            <p:nvPr/>
          </p:nvSpPr>
          <p:spPr>
            <a:xfrm>
              <a:off x="1122650" y="-2442675"/>
              <a:ext cx="137625" cy="136025"/>
            </a:xfrm>
            <a:custGeom>
              <a:avLst/>
              <a:gdLst/>
              <a:ahLst/>
              <a:cxnLst/>
              <a:rect l="l" t="t" r="r" b="b"/>
              <a:pathLst>
                <a:path w="5505" h="5441" fill="none" extrusionOk="0">
                  <a:moveTo>
                    <a:pt x="5504" y="0"/>
                  </a:moveTo>
                  <a:cubicBezTo>
                    <a:pt x="5504" y="0"/>
                    <a:pt x="5183" y="4723"/>
                    <a:pt x="0" y="5440"/>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1645;p58"/>
            <p:cNvSpPr/>
            <p:nvPr/>
          </p:nvSpPr>
          <p:spPr>
            <a:xfrm>
              <a:off x="505825" y="-3437275"/>
              <a:ext cx="276175" cy="338175"/>
            </a:xfrm>
            <a:custGeom>
              <a:avLst/>
              <a:gdLst/>
              <a:ahLst/>
              <a:cxnLst/>
              <a:rect l="l" t="t" r="r" b="b"/>
              <a:pathLst>
                <a:path w="11047" h="13527" extrusionOk="0">
                  <a:moveTo>
                    <a:pt x="1260" y="0"/>
                  </a:moveTo>
                  <a:cubicBezTo>
                    <a:pt x="1245" y="0"/>
                    <a:pt x="1232" y="3"/>
                    <a:pt x="1221" y="8"/>
                  </a:cubicBezTo>
                  <a:cubicBezTo>
                    <a:pt x="685" y="245"/>
                    <a:pt x="2671" y="2827"/>
                    <a:pt x="2671" y="2827"/>
                  </a:cubicBezTo>
                  <a:cubicBezTo>
                    <a:pt x="2671" y="2827"/>
                    <a:pt x="2388" y="2574"/>
                    <a:pt x="2077" y="2574"/>
                  </a:cubicBezTo>
                  <a:cubicBezTo>
                    <a:pt x="1965" y="2574"/>
                    <a:pt x="1849" y="2607"/>
                    <a:pt x="1741" y="2697"/>
                  </a:cubicBezTo>
                  <a:cubicBezTo>
                    <a:pt x="1455" y="2939"/>
                    <a:pt x="1850" y="3752"/>
                    <a:pt x="1850" y="3752"/>
                  </a:cubicBezTo>
                  <a:cubicBezTo>
                    <a:pt x="1850" y="3752"/>
                    <a:pt x="1621" y="3642"/>
                    <a:pt x="1381" y="3642"/>
                  </a:cubicBezTo>
                  <a:cubicBezTo>
                    <a:pt x="1259" y="3642"/>
                    <a:pt x="1133" y="3671"/>
                    <a:pt x="1034" y="3758"/>
                  </a:cubicBezTo>
                  <a:cubicBezTo>
                    <a:pt x="742" y="4014"/>
                    <a:pt x="1114" y="4709"/>
                    <a:pt x="1114" y="4709"/>
                  </a:cubicBezTo>
                  <a:cubicBezTo>
                    <a:pt x="1114" y="4709"/>
                    <a:pt x="866" y="4457"/>
                    <a:pt x="614" y="4457"/>
                  </a:cubicBezTo>
                  <a:cubicBezTo>
                    <a:pt x="495" y="4457"/>
                    <a:pt x="375" y="4513"/>
                    <a:pt x="279" y="4677"/>
                  </a:cubicBezTo>
                  <a:cubicBezTo>
                    <a:pt x="0" y="5159"/>
                    <a:pt x="1971" y="9197"/>
                    <a:pt x="5187" y="13527"/>
                  </a:cubicBezTo>
                  <a:lnTo>
                    <a:pt x="11046" y="8427"/>
                  </a:lnTo>
                  <a:cubicBezTo>
                    <a:pt x="11046" y="8427"/>
                    <a:pt x="4398" y="1392"/>
                    <a:pt x="3929" y="1392"/>
                  </a:cubicBezTo>
                  <a:cubicBezTo>
                    <a:pt x="3927" y="1392"/>
                    <a:pt x="3925" y="1392"/>
                    <a:pt x="3923" y="1393"/>
                  </a:cubicBezTo>
                  <a:cubicBezTo>
                    <a:pt x="3512" y="1458"/>
                    <a:pt x="4415" y="2764"/>
                    <a:pt x="4077" y="2764"/>
                  </a:cubicBezTo>
                  <a:cubicBezTo>
                    <a:pt x="4076" y="2764"/>
                    <a:pt x="4074" y="2764"/>
                    <a:pt x="4073" y="2764"/>
                  </a:cubicBezTo>
                  <a:cubicBezTo>
                    <a:pt x="3734" y="2754"/>
                    <a:pt x="1738" y="0"/>
                    <a:pt x="1260" y="0"/>
                  </a:cubicBez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1646;p58"/>
            <p:cNvSpPr/>
            <p:nvPr/>
          </p:nvSpPr>
          <p:spPr>
            <a:xfrm>
              <a:off x="574300" y="-3470325"/>
              <a:ext cx="849000" cy="705500"/>
            </a:xfrm>
            <a:custGeom>
              <a:avLst/>
              <a:gdLst/>
              <a:ahLst/>
              <a:cxnLst/>
              <a:rect l="l" t="t" r="r" b="b"/>
              <a:pathLst>
                <a:path w="33960" h="28220" extrusionOk="0">
                  <a:moveTo>
                    <a:pt x="32778" y="0"/>
                  </a:moveTo>
                  <a:cubicBezTo>
                    <a:pt x="29420" y="303"/>
                    <a:pt x="25795" y="1938"/>
                    <a:pt x="23575" y="4805"/>
                  </a:cubicBezTo>
                  <a:cubicBezTo>
                    <a:pt x="19835" y="9634"/>
                    <a:pt x="15093" y="15746"/>
                    <a:pt x="15093" y="15746"/>
                  </a:cubicBezTo>
                  <a:lnTo>
                    <a:pt x="7318" y="7801"/>
                  </a:lnTo>
                  <a:lnTo>
                    <a:pt x="0" y="13899"/>
                  </a:lnTo>
                  <a:cubicBezTo>
                    <a:pt x="0" y="13899"/>
                    <a:pt x="10132" y="28186"/>
                    <a:pt x="15156" y="28220"/>
                  </a:cubicBezTo>
                  <a:cubicBezTo>
                    <a:pt x="15166" y="28220"/>
                    <a:pt x="15177" y="28220"/>
                    <a:pt x="15188" y="28220"/>
                  </a:cubicBezTo>
                  <a:cubicBezTo>
                    <a:pt x="19708" y="28220"/>
                    <a:pt x="27307" y="21760"/>
                    <a:pt x="29511" y="18279"/>
                  </a:cubicBezTo>
                  <a:cubicBezTo>
                    <a:pt x="33959" y="11258"/>
                    <a:pt x="32778" y="1"/>
                    <a:pt x="327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1647;p58"/>
            <p:cNvSpPr/>
            <p:nvPr/>
          </p:nvSpPr>
          <p:spPr>
            <a:xfrm>
              <a:off x="1113700" y="-3487900"/>
              <a:ext cx="813375" cy="1070950"/>
            </a:xfrm>
            <a:custGeom>
              <a:avLst/>
              <a:gdLst/>
              <a:ahLst/>
              <a:cxnLst/>
              <a:rect l="l" t="t" r="r" b="b"/>
              <a:pathLst>
                <a:path w="32535" h="42838" extrusionOk="0">
                  <a:moveTo>
                    <a:pt x="19483" y="1"/>
                  </a:moveTo>
                  <a:cubicBezTo>
                    <a:pt x="19483" y="1"/>
                    <a:pt x="18548" y="1378"/>
                    <a:pt x="14763" y="1768"/>
                  </a:cubicBezTo>
                  <a:cubicBezTo>
                    <a:pt x="14483" y="1797"/>
                    <a:pt x="14224" y="1810"/>
                    <a:pt x="13983" y="1810"/>
                  </a:cubicBezTo>
                  <a:cubicBezTo>
                    <a:pt x="11772" y="1810"/>
                    <a:pt x="11202" y="703"/>
                    <a:pt x="11202" y="703"/>
                  </a:cubicBezTo>
                  <a:cubicBezTo>
                    <a:pt x="11202" y="703"/>
                    <a:pt x="4297" y="4382"/>
                    <a:pt x="2248" y="19622"/>
                  </a:cubicBezTo>
                  <a:cubicBezTo>
                    <a:pt x="200" y="34860"/>
                    <a:pt x="0" y="42837"/>
                    <a:pt x="0" y="42837"/>
                  </a:cubicBezTo>
                  <a:lnTo>
                    <a:pt x="32425" y="42837"/>
                  </a:lnTo>
                  <a:cubicBezTo>
                    <a:pt x="32425" y="42837"/>
                    <a:pt x="32534" y="31246"/>
                    <a:pt x="31584" y="21279"/>
                  </a:cubicBezTo>
                  <a:cubicBezTo>
                    <a:pt x="30610" y="11033"/>
                    <a:pt x="28457" y="2373"/>
                    <a:pt x="1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1648;p58"/>
            <p:cNvSpPr/>
            <p:nvPr/>
          </p:nvSpPr>
          <p:spPr>
            <a:xfrm>
              <a:off x="1089450" y="-3470325"/>
              <a:ext cx="304325" cy="1106075"/>
            </a:xfrm>
            <a:custGeom>
              <a:avLst/>
              <a:gdLst/>
              <a:ahLst/>
              <a:cxnLst/>
              <a:rect l="l" t="t" r="r" b="b"/>
              <a:pathLst>
                <a:path w="12173" h="44243" extrusionOk="0">
                  <a:moveTo>
                    <a:pt x="12172" y="0"/>
                  </a:moveTo>
                  <a:lnTo>
                    <a:pt x="12172" y="0"/>
                  </a:lnTo>
                  <a:cubicBezTo>
                    <a:pt x="9906" y="403"/>
                    <a:pt x="5712" y="4885"/>
                    <a:pt x="4080" y="10538"/>
                  </a:cubicBezTo>
                  <a:cubicBezTo>
                    <a:pt x="237" y="23841"/>
                    <a:pt x="0" y="44242"/>
                    <a:pt x="0" y="44242"/>
                  </a:cubicBezTo>
                  <a:lnTo>
                    <a:pt x="5084" y="44242"/>
                  </a:lnTo>
                  <a:cubicBezTo>
                    <a:pt x="5084" y="44242"/>
                    <a:pt x="5526" y="12773"/>
                    <a:pt x="121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1649;p58"/>
            <p:cNvSpPr/>
            <p:nvPr/>
          </p:nvSpPr>
          <p:spPr>
            <a:xfrm>
              <a:off x="1121375" y="-3246975"/>
              <a:ext cx="83625" cy="414150"/>
            </a:xfrm>
            <a:custGeom>
              <a:avLst/>
              <a:gdLst/>
              <a:ahLst/>
              <a:cxnLst/>
              <a:rect l="l" t="t" r="r" b="b"/>
              <a:pathLst>
                <a:path w="3345" h="16566" fill="none" extrusionOk="0">
                  <a:moveTo>
                    <a:pt x="0" y="16566"/>
                  </a:moveTo>
                  <a:cubicBezTo>
                    <a:pt x="0" y="16566"/>
                    <a:pt x="1131" y="4219"/>
                    <a:pt x="3344" y="1"/>
                  </a:cubicBezTo>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1650;p58"/>
            <p:cNvSpPr/>
            <p:nvPr/>
          </p:nvSpPr>
          <p:spPr>
            <a:xfrm>
              <a:off x="1248325" y="-3454575"/>
              <a:ext cx="69375" cy="414700"/>
            </a:xfrm>
            <a:custGeom>
              <a:avLst/>
              <a:gdLst/>
              <a:ahLst/>
              <a:cxnLst/>
              <a:rect l="l" t="t" r="r" b="b"/>
              <a:pathLst>
                <a:path w="2775" h="16588" fill="none" extrusionOk="0">
                  <a:moveTo>
                    <a:pt x="1016" y="16587"/>
                  </a:moveTo>
                  <a:lnTo>
                    <a:pt x="0" y="6815"/>
                  </a:lnTo>
                  <a:lnTo>
                    <a:pt x="1704" y="5899"/>
                  </a:lnTo>
                  <a:lnTo>
                    <a:pt x="0" y="4828"/>
                  </a:lnTo>
                  <a:cubicBezTo>
                    <a:pt x="0" y="4828"/>
                    <a:pt x="1483" y="1971"/>
                    <a:pt x="2774" y="0"/>
                  </a:cubicBezTo>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1651;p58"/>
            <p:cNvSpPr/>
            <p:nvPr/>
          </p:nvSpPr>
          <p:spPr>
            <a:xfrm>
              <a:off x="1497975" y="-3487975"/>
              <a:ext cx="474375" cy="1123725"/>
            </a:xfrm>
            <a:custGeom>
              <a:avLst/>
              <a:gdLst/>
              <a:ahLst/>
              <a:cxnLst/>
              <a:rect l="l" t="t" r="r" b="b"/>
              <a:pathLst>
                <a:path w="18975" h="44949" extrusionOk="0">
                  <a:moveTo>
                    <a:pt x="3990" y="1"/>
                  </a:moveTo>
                  <a:cubicBezTo>
                    <a:pt x="0" y="8598"/>
                    <a:pt x="3538" y="44948"/>
                    <a:pt x="3538" y="44948"/>
                  </a:cubicBezTo>
                  <a:lnTo>
                    <a:pt x="18974" y="44948"/>
                  </a:lnTo>
                  <a:cubicBezTo>
                    <a:pt x="18974" y="44948"/>
                    <a:pt x="18244" y="31631"/>
                    <a:pt x="17604" y="26463"/>
                  </a:cubicBezTo>
                  <a:cubicBezTo>
                    <a:pt x="16965" y="21293"/>
                    <a:pt x="12763" y="4717"/>
                    <a:pt x="12763" y="4717"/>
                  </a:cubicBezTo>
                  <a:lnTo>
                    <a:pt x="39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1652;p58"/>
            <p:cNvSpPr/>
            <p:nvPr/>
          </p:nvSpPr>
          <p:spPr>
            <a:xfrm>
              <a:off x="1466800" y="-2627400"/>
              <a:ext cx="393650" cy="28050"/>
            </a:xfrm>
            <a:custGeom>
              <a:avLst/>
              <a:gdLst/>
              <a:ahLst/>
              <a:cxnLst/>
              <a:rect l="l" t="t" r="r" b="b"/>
              <a:pathLst>
                <a:path w="15746" h="1122" extrusionOk="0">
                  <a:moveTo>
                    <a:pt x="14911" y="1"/>
                  </a:moveTo>
                  <a:cubicBezTo>
                    <a:pt x="14907" y="1"/>
                    <a:pt x="14903" y="1"/>
                    <a:pt x="14899" y="1"/>
                  </a:cubicBezTo>
                  <a:lnTo>
                    <a:pt x="1" y="209"/>
                  </a:lnTo>
                  <a:lnTo>
                    <a:pt x="14" y="1121"/>
                  </a:lnTo>
                  <a:lnTo>
                    <a:pt x="15745" y="900"/>
                  </a:lnTo>
                  <a:cubicBezTo>
                    <a:pt x="15738" y="401"/>
                    <a:pt x="15365" y="1"/>
                    <a:pt x="14911"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1653;p58"/>
            <p:cNvSpPr/>
            <p:nvPr/>
          </p:nvSpPr>
          <p:spPr>
            <a:xfrm>
              <a:off x="902600" y="-2979875"/>
              <a:ext cx="633975" cy="386875"/>
            </a:xfrm>
            <a:custGeom>
              <a:avLst/>
              <a:gdLst/>
              <a:ahLst/>
              <a:cxnLst/>
              <a:rect l="l" t="t" r="r" b="b"/>
              <a:pathLst>
                <a:path w="25359" h="15475" extrusionOk="0">
                  <a:moveTo>
                    <a:pt x="19658" y="0"/>
                  </a:moveTo>
                  <a:cubicBezTo>
                    <a:pt x="19650" y="0"/>
                    <a:pt x="19643" y="1"/>
                    <a:pt x="19636" y="1"/>
                  </a:cubicBezTo>
                  <a:lnTo>
                    <a:pt x="713" y="267"/>
                  </a:lnTo>
                  <a:cubicBezTo>
                    <a:pt x="293" y="273"/>
                    <a:pt x="0" y="721"/>
                    <a:pt x="131" y="1157"/>
                  </a:cubicBezTo>
                  <a:lnTo>
                    <a:pt x="4427" y="15475"/>
                  </a:lnTo>
                  <a:lnTo>
                    <a:pt x="25359" y="15181"/>
                  </a:lnTo>
                  <a:lnTo>
                    <a:pt x="21159" y="1190"/>
                  </a:lnTo>
                  <a:cubicBezTo>
                    <a:pt x="20946" y="481"/>
                    <a:pt x="20338" y="0"/>
                    <a:pt x="19658" y="0"/>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1654;p58"/>
            <p:cNvSpPr/>
            <p:nvPr/>
          </p:nvSpPr>
          <p:spPr>
            <a:xfrm>
              <a:off x="879025" y="-2979550"/>
              <a:ext cx="634025" cy="386875"/>
            </a:xfrm>
            <a:custGeom>
              <a:avLst/>
              <a:gdLst/>
              <a:ahLst/>
              <a:cxnLst/>
              <a:rect l="l" t="t" r="r" b="b"/>
              <a:pathLst>
                <a:path w="25361" h="15475" extrusionOk="0">
                  <a:moveTo>
                    <a:pt x="19659" y="1"/>
                  </a:moveTo>
                  <a:cubicBezTo>
                    <a:pt x="19652" y="1"/>
                    <a:pt x="19645" y="1"/>
                    <a:pt x="19638" y="1"/>
                  </a:cubicBezTo>
                  <a:lnTo>
                    <a:pt x="714" y="265"/>
                  </a:lnTo>
                  <a:cubicBezTo>
                    <a:pt x="295" y="271"/>
                    <a:pt x="1" y="721"/>
                    <a:pt x="132" y="1157"/>
                  </a:cubicBezTo>
                  <a:lnTo>
                    <a:pt x="4430" y="15475"/>
                  </a:lnTo>
                  <a:lnTo>
                    <a:pt x="25360" y="15181"/>
                  </a:lnTo>
                  <a:lnTo>
                    <a:pt x="21161" y="1191"/>
                  </a:lnTo>
                  <a:cubicBezTo>
                    <a:pt x="20948" y="481"/>
                    <a:pt x="20340" y="1"/>
                    <a:pt x="19659" y="1"/>
                  </a:cubicBezTo>
                  <a:close/>
                </a:path>
              </a:pathLst>
            </a:cu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1655;p58"/>
            <p:cNvSpPr/>
            <p:nvPr/>
          </p:nvSpPr>
          <p:spPr>
            <a:xfrm>
              <a:off x="1138250" y="-2809950"/>
              <a:ext cx="76725" cy="59250"/>
            </a:xfrm>
            <a:custGeom>
              <a:avLst/>
              <a:gdLst/>
              <a:ahLst/>
              <a:cxnLst/>
              <a:rect l="l" t="t" r="r" b="b"/>
              <a:pathLst>
                <a:path w="3069" h="2370" extrusionOk="0">
                  <a:moveTo>
                    <a:pt x="1319" y="1"/>
                  </a:moveTo>
                  <a:cubicBezTo>
                    <a:pt x="1311" y="1"/>
                    <a:pt x="1304" y="1"/>
                    <a:pt x="1296" y="1"/>
                  </a:cubicBezTo>
                  <a:cubicBezTo>
                    <a:pt x="521" y="13"/>
                    <a:pt x="0" y="551"/>
                    <a:pt x="133" y="1205"/>
                  </a:cubicBezTo>
                  <a:cubicBezTo>
                    <a:pt x="262" y="1854"/>
                    <a:pt x="984" y="2369"/>
                    <a:pt x="1751" y="2369"/>
                  </a:cubicBezTo>
                  <a:cubicBezTo>
                    <a:pt x="1758" y="2369"/>
                    <a:pt x="1766" y="2369"/>
                    <a:pt x="1773" y="2369"/>
                  </a:cubicBezTo>
                  <a:cubicBezTo>
                    <a:pt x="2547" y="2357"/>
                    <a:pt x="3068" y="1819"/>
                    <a:pt x="2937" y="1165"/>
                  </a:cubicBezTo>
                  <a:cubicBezTo>
                    <a:pt x="2806" y="518"/>
                    <a:pt x="2084" y="1"/>
                    <a:pt x="1319"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1656;p58"/>
            <p:cNvSpPr/>
            <p:nvPr/>
          </p:nvSpPr>
          <p:spPr>
            <a:xfrm>
              <a:off x="1550775" y="-3122900"/>
              <a:ext cx="607650" cy="592950"/>
            </a:xfrm>
            <a:custGeom>
              <a:avLst/>
              <a:gdLst/>
              <a:ahLst/>
              <a:cxnLst/>
              <a:rect l="l" t="t" r="r" b="b"/>
              <a:pathLst>
                <a:path w="24306" h="23718" extrusionOk="0">
                  <a:moveTo>
                    <a:pt x="16085" y="1"/>
                  </a:moveTo>
                  <a:lnTo>
                    <a:pt x="7483" y="3752"/>
                  </a:lnTo>
                  <a:cubicBezTo>
                    <a:pt x="7483" y="3752"/>
                    <a:pt x="11575" y="10923"/>
                    <a:pt x="11336" y="12579"/>
                  </a:cubicBezTo>
                  <a:cubicBezTo>
                    <a:pt x="11156" y="13828"/>
                    <a:pt x="0" y="16692"/>
                    <a:pt x="0" y="16692"/>
                  </a:cubicBezTo>
                  <a:lnTo>
                    <a:pt x="504" y="23718"/>
                  </a:lnTo>
                  <a:cubicBezTo>
                    <a:pt x="504" y="23718"/>
                    <a:pt x="19168" y="22132"/>
                    <a:pt x="21336" y="18388"/>
                  </a:cubicBezTo>
                  <a:cubicBezTo>
                    <a:pt x="24305" y="13265"/>
                    <a:pt x="16085" y="1"/>
                    <a:pt x="16085" y="1"/>
                  </a:cubicBez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1657;p58"/>
            <p:cNvSpPr/>
            <p:nvPr/>
          </p:nvSpPr>
          <p:spPr>
            <a:xfrm>
              <a:off x="1283650" y="-2716150"/>
              <a:ext cx="323775" cy="193825"/>
            </a:xfrm>
            <a:custGeom>
              <a:avLst/>
              <a:gdLst/>
              <a:ahLst/>
              <a:cxnLst/>
              <a:rect l="l" t="t" r="r" b="b"/>
              <a:pathLst>
                <a:path w="12951" h="7753" extrusionOk="0">
                  <a:moveTo>
                    <a:pt x="5702" y="6085"/>
                  </a:moveTo>
                  <a:lnTo>
                    <a:pt x="5702" y="6085"/>
                  </a:lnTo>
                  <a:cubicBezTo>
                    <a:pt x="5808" y="6100"/>
                    <a:pt x="5875" y="6116"/>
                    <a:pt x="5894" y="6134"/>
                  </a:cubicBezTo>
                  <a:cubicBezTo>
                    <a:pt x="5894" y="6134"/>
                    <a:pt x="5824" y="6116"/>
                    <a:pt x="5702" y="6085"/>
                  </a:cubicBezTo>
                  <a:close/>
                  <a:moveTo>
                    <a:pt x="12851" y="0"/>
                  </a:moveTo>
                  <a:cubicBezTo>
                    <a:pt x="11320" y="270"/>
                    <a:pt x="3261" y="1904"/>
                    <a:pt x="3357" y="2313"/>
                  </a:cubicBezTo>
                  <a:cubicBezTo>
                    <a:pt x="3450" y="2705"/>
                    <a:pt x="5817" y="2629"/>
                    <a:pt x="5747" y="2851"/>
                  </a:cubicBezTo>
                  <a:cubicBezTo>
                    <a:pt x="5647" y="3170"/>
                    <a:pt x="3895" y="3593"/>
                    <a:pt x="2892" y="3742"/>
                  </a:cubicBezTo>
                  <a:cubicBezTo>
                    <a:pt x="1997" y="3873"/>
                    <a:pt x="582" y="4230"/>
                    <a:pt x="587" y="4627"/>
                  </a:cubicBezTo>
                  <a:cubicBezTo>
                    <a:pt x="588" y="4688"/>
                    <a:pt x="621" y="4739"/>
                    <a:pt x="681" y="4781"/>
                  </a:cubicBezTo>
                  <a:lnTo>
                    <a:pt x="681" y="4781"/>
                  </a:lnTo>
                  <a:cubicBezTo>
                    <a:pt x="286" y="4854"/>
                    <a:pt x="32" y="4954"/>
                    <a:pt x="20" y="5089"/>
                  </a:cubicBezTo>
                  <a:cubicBezTo>
                    <a:pt x="1" y="5315"/>
                    <a:pt x="342" y="5482"/>
                    <a:pt x="869" y="5607"/>
                  </a:cubicBezTo>
                  <a:lnTo>
                    <a:pt x="869" y="5607"/>
                  </a:lnTo>
                  <a:cubicBezTo>
                    <a:pt x="990" y="5808"/>
                    <a:pt x="1409" y="6046"/>
                    <a:pt x="1975" y="6280"/>
                  </a:cubicBezTo>
                  <a:lnTo>
                    <a:pt x="1975" y="6280"/>
                  </a:lnTo>
                  <a:cubicBezTo>
                    <a:pt x="2304" y="6889"/>
                    <a:pt x="4957" y="7655"/>
                    <a:pt x="5407" y="7689"/>
                  </a:cubicBezTo>
                  <a:cubicBezTo>
                    <a:pt x="5993" y="7734"/>
                    <a:pt x="6571" y="7752"/>
                    <a:pt x="7131" y="7752"/>
                  </a:cubicBezTo>
                  <a:cubicBezTo>
                    <a:pt x="10348" y="7752"/>
                    <a:pt x="12950" y="7131"/>
                    <a:pt x="12950" y="7131"/>
                  </a:cubicBezTo>
                  <a:lnTo>
                    <a:pt x="12851" y="0"/>
                  </a:ln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1658;p58"/>
            <p:cNvSpPr/>
            <p:nvPr/>
          </p:nvSpPr>
          <p:spPr>
            <a:xfrm>
              <a:off x="1312075" y="-2599625"/>
              <a:ext cx="96275" cy="7750"/>
            </a:xfrm>
            <a:custGeom>
              <a:avLst/>
              <a:gdLst/>
              <a:ahLst/>
              <a:cxnLst/>
              <a:rect l="l" t="t" r="r" b="b"/>
              <a:pathLst>
                <a:path w="3851" h="310" extrusionOk="0">
                  <a:moveTo>
                    <a:pt x="3282" y="1"/>
                  </a:moveTo>
                  <a:cubicBezTo>
                    <a:pt x="3148" y="1"/>
                    <a:pt x="3015" y="3"/>
                    <a:pt x="2882" y="6"/>
                  </a:cubicBezTo>
                  <a:cubicBezTo>
                    <a:pt x="2562" y="12"/>
                    <a:pt x="2240" y="25"/>
                    <a:pt x="1920" y="44"/>
                  </a:cubicBezTo>
                  <a:cubicBezTo>
                    <a:pt x="1600" y="63"/>
                    <a:pt x="1279" y="87"/>
                    <a:pt x="960" y="121"/>
                  </a:cubicBezTo>
                  <a:cubicBezTo>
                    <a:pt x="640" y="156"/>
                    <a:pt x="320" y="195"/>
                    <a:pt x="0" y="257"/>
                  </a:cubicBezTo>
                  <a:cubicBezTo>
                    <a:pt x="162" y="278"/>
                    <a:pt x="323" y="288"/>
                    <a:pt x="485" y="297"/>
                  </a:cubicBezTo>
                  <a:cubicBezTo>
                    <a:pt x="646" y="304"/>
                    <a:pt x="808" y="308"/>
                    <a:pt x="969" y="310"/>
                  </a:cubicBezTo>
                  <a:cubicBezTo>
                    <a:pt x="992" y="310"/>
                    <a:pt x="1015" y="310"/>
                    <a:pt x="1038" y="310"/>
                  </a:cubicBezTo>
                  <a:cubicBezTo>
                    <a:pt x="1337" y="310"/>
                    <a:pt x="1636" y="301"/>
                    <a:pt x="1935" y="284"/>
                  </a:cubicBezTo>
                  <a:cubicBezTo>
                    <a:pt x="2256" y="265"/>
                    <a:pt x="2576" y="237"/>
                    <a:pt x="2896" y="195"/>
                  </a:cubicBezTo>
                  <a:cubicBezTo>
                    <a:pt x="2976" y="185"/>
                    <a:pt x="3056" y="172"/>
                    <a:pt x="3136" y="160"/>
                  </a:cubicBezTo>
                  <a:cubicBezTo>
                    <a:pt x="3216" y="147"/>
                    <a:pt x="3296" y="134"/>
                    <a:pt x="3375" y="119"/>
                  </a:cubicBezTo>
                  <a:cubicBezTo>
                    <a:pt x="3535" y="90"/>
                    <a:pt x="3694" y="57"/>
                    <a:pt x="3851" y="13"/>
                  </a:cubicBezTo>
                  <a:cubicBezTo>
                    <a:pt x="3660" y="5"/>
                    <a:pt x="3470" y="1"/>
                    <a:pt x="3282" y="1"/>
                  </a:cubicBezTo>
                  <a:close/>
                </a:path>
              </a:pathLst>
            </a:custGeom>
            <a:solidFill>
              <a:srgbClr val="F7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1659;p58"/>
            <p:cNvSpPr/>
            <p:nvPr/>
          </p:nvSpPr>
          <p:spPr>
            <a:xfrm>
              <a:off x="1326550" y="-2572275"/>
              <a:ext cx="104500" cy="8625"/>
            </a:xfrm>
            <a:custGeom>
              <a:avLst/>
              <a:gdLst/>
              <a:ahLst/>
              <a:cxnLst/>
              <a:rect l="l" t="t" r="r" b="b"/>
              <a:pathLst>
                <a:path w="4180" h="345" extrusionOk="0">
                  <a:moveTo>
                    <a:pt x="223" y="0"/>
                  </a:moveTo>
                  <a:cubicBezTo>
                    <a:pt x="149" y="0"/>
                    <a:pt x="75" y="1"/>
                    <a:pt x="0" y="3"/>
                  </a:cubicBezTo>
                  <a:cubicBezTo>
                    <a:pt x="170" y="51"/>
                    <a:pt x="341" y="87"/>
                    <a:pt x="514" y="121"/>
                  </a:cubicBezTo>
                  <a:cubicBezTo>
                    <a:pt x="687" y="155"/>
                    <a:pt x="858" y="183"/>
                    <a:pt x="1033" y="209"/>
                  </a:cubicBezTo>
                  <a:cubicBezTo>
                    <a:pt x="1206" y="235"/>
                    <a:pt x="1379" y="256"/>
                    <a:pt x="1554" y="276"/>
                  </a:cubicBezTo>
                  <a:cubicBezTo>
                    <a:pt x="1641" y="285"/>
                    <a:pt x="1728" y="292"/>
                    <a:pt x="1816" y="301"/>
                  </a:cubicBezTo>
                  <a:cubicBezTo>
                    <a:pt x="1903" y="308"/>
                    <a:pt x="1990" y="314"/>
                    <a:pt x="2079" y="320"/>
                  </a:cubicBezTo>
                  <a:cubicBezTo>
                    <a:pt x="2166" y="326"/>
                    <a:pt x="2253" y="331"/>
                    <a:pt x="2341" y="334"/>
                  </a:cubicBezTo>
                  <a:cubicBezTo>
                    <a:pt x="2428" y="337"/>
                    <a:pt x="2517" y="340"/>
                    <a:pt x="2604" y="343"/>
                  </a:cubicBezTo>
                  <a:cubicBezTo>
                    <a:pt x="2670" y="344"/>
                    <a:pt x="2737" y="344"/>
                    <a:pt x="2804" y="344"/>
                  </a:cubicBezTo>
                  <a:cubicBezTo>
                    <a:pt x="2913" y="344"/>
                    <a:pt x="3022" y="343"/>
                    <a:pt x="3132" y="337"/>
                  </a:cubicBezTo>
                  <a:cubicBezTo>
                    <a:pt x="3176" y="336"/>
                    <a:pt x="3219" y="334"/>
                    <a:pt x="3263" y="333"/>
                  </a:cubicBezTo>
                  <a:cubicBezTo>
                    <a:pt x="3307" y="330"/>
                    <a:pt x="3352" y="327"/>
                    <a:pt x="3395" y="323"/>
                  </a:cubicBezTo>
                  <a:lnTo>
                    <a:pt x="3526" y="313"/>
                  </a:lnTo>
                  <a:lnTo>
                    <a:pt x="3593" y="307"/>
                  </a:lnTo>
                  <a:cubicBezTo>
                    <a:pt x="3615" y="305"/>
                    <a:pt x="3637" y="302"/>
                    <a:pt x="3659" y="299"/>
                  </a:cubicBezTo>
                  <a:cubicBezTo>
                    <a:pt x="3746" y="288"/>
                    <a:pt x="3833" y="278"/>
                    <a:pt x="3920" y="263"/>
                  </a:cubicBezTo>
                  <a:cubicBezTo>
                    <a:pt x="4008" y="246"/>
                    <a:pt x="4093" y="228"/>
                    <a:pt x="4179" y="208"/>
                  </a:cubicBezTo>
                  <a:cubicBezTo>
                    <a:pt x="3827" y="193"/>
                    <a:pt x="3481" y="171"/>
                    <a:pt x="3133" y="148"/>
                  </a:cubicBezTo>
                  <a:lnTo>
                    <a:pt x="2093" y="80"/>
                  </a:lnTo>
                  <a:cubicBezTo>
                    <a:pt x="2006" y="74"/>
                    <a:pt x="1920" y="68"/>
                    <a:pt x="1833" y="64"/>
                  </a:cubicBezTo>
                  <a:cubicBezTo>
                    <a:pt x="1746" y="59"/>
                    <a:pt x="1660" y="54"/>
                    <a:pt x="1573" y="49"/>
                  </a:cubicBezTo>
                  <a:cubicBezTo>
                    <a:pt x="1485" y="43"/>
                    <a:pt x="1398" y="39"/>
                    <a:pt x="1312" y="35"/>
                  </a:cubicBezTo>
                  <a:lnTo>
                    <a:pt x="1181" y="27"/>
                  </a:lnTo>
                  <a:lnTo>
                    <a:pt x="1050" y="22"/>
                  </a:lnTo>
                  <a:cubicBezTo>
                    <a:pt x="775" y="10"/>
                    <a:pt x="500" y="0"/>
                    <a:pt x="223" y="0"/>
                  </a:cubicBezTo>
                  <a:close/>
                </a:path>
              </a:pathLst>
            </a:custGeom>
            <a:solidFill>
              <a:srgbClr val="F7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1660;p58"/>
            <p:cNvSpPr/>
            <p:nvPr/>
          </p:nvSpPr>
          <p:spPr>
            <a:xfrm>
              <a:off x="1348875" y="-2552225"/>
              <a:ext cx="92675" cy="11975"/>
            </a:xfrm>
            <a:custGeom>
              <a:avLst/>
              <a:gdLst/>
              <a:ahLst/>
              <a:cxnLst/>
              <a:rect l="l" t="t" r="r" b="b"/>
              <a:pathLst>
                <a:path w="3707" h="479" extrusionOk="0">
                  <a:moveTo>
                    <a:pt x="0" y="1"/>
                  </a:moveTo>
                  <a:cubicBezTo>
                    <a:pt x="150" y="55"/>
                    <a:pt x="300" y="97"/>
                    <a:pt x="453" y="136"/>
                  </a:cubicBezTo>
                  <a:cubicBezTo>
                    <a:pt x="604" y="175"/>
                    <a:pt x="755" y="210"/>
                    <a:pt x="908" y="242"/>
                  </a:cubicBezTo>
                  <a:cubicBezTo>
                    <a:pt x="1213" y="306"/>
                    <a:pt x="1522" y="357"/>
                    <a:pt x="1832" y="396"/>
                  </a:cubicBezTo>
                  <a:cubicBezTo>
                    <a:pt x="2142" y="436"/>
                    <a:pt x="2454" y="465"/>
                    <a:pt x="2767" y="475"/>
                  </a:cubicBezTo>
                  <a:cubicBezTo>
                    <a:pt x="2846" y="478"/>
                    <a:pt x="2923" y="478"/>
                    <a:pt x="3001" y="478"/>
                  </a:cubicBezTo>
                  <a:cubicBezTo>
                    <a:pt x="3033" y="478"/>
                    <a:pt x="3064" y="478"/>
                    <a:pt x="3095" y="478"/>
                  </a:cubicBezTo>
                  <a:cubicBezTo>
                    <a:pt x="3143" y="478"/>
                    <a:pt x="3190" y="478"/>
                    <a:pt x="3237" y="475"/>
                  </a:cubicBezTo>
                  <a:cubicBezTo>
                    <a:pt x="3315" y="472"/>
                    <a:pt x="3394" y="469"/>
                    <a:pt x="3472" y="462"/>
                  </a:cubicBezTo>
                  <a:cubicBezTo>
                    <a:pt x="3551" y="455"/>
                    <a:pt x="3630" y="446"/>
                    <a:pt x="3707" y="436"/>
                  </a:cubicBezTo>
                  <a:cubicBezTo>
                    <a:pt x="3397" y="380"/>
                    <a:pt x="3091" y="329"/>
                    <a:pt x="2784" y="286"/>
                  </a:cubicBezTo>
                  <a:cubicBezTo>
                    <a:pt x="2478" y="241"/>
                    <a:pt x="2171" y="197"/>
                    <a:pt x="1862" y="158"/>
                  </a:cubicBezTo>
                  <a:cubicBezTo>
                    <a:pt x="1555" y="120"/>
                    <a:pt x="1247" y="84"/>
                    <a:pt x="937" y="56"/>
                  </a:cubicBezTo>
                  <a:cubicBezTo>
                    <a:pt x="627" y="28"/>
                    <a:pt x="316" y="5"/>
                    <a:pt x="0" y="1"/>
                  </a:cubicBezTo>
                  <a:close/>
                </a:path>
              </a:pathLst>
            </a:custGeom>
            <a:solidFill>
              <a:srgbClr val="F7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1661;p58"/>
            <p:cNvSpPr/>
            <p:nvPr/>
          </p:nvSpPr>
          <p:spPr>
            <a:xfrm>
              <a:off x="1552550" y="-3487975"/>
              <a:ext cx="655000" cy="977700"/>
            </a:xfrm>
            <a:custGeom>
              <a:avLst/>
              <a:gdLst/>
              <a:ahLst/>
              <a:cxnLst/>
              <a:rect l="l" t="t" r="r" b="b"/>
              <a:pathLst>
                <a:path w="26200" h="39108" extrusionOk="0">
                  <a:moveTo>
                    <a:pt x="1807" y="1"/>
                  </a:moveTo>
                  <a:lnTo>
                    <a:pt x="4073" y="11767"/>
                  </a:lnTo>
                  <a:lnTo>
                    <a:pt x="10778" y="26393"/>
                  </a:lnTo>
                  <a:lnTo>
                    <a:pt x="1" y="30414"/>
                  </a:lnTo>
                  <a:lnTo>
                    <a:pt x="4249" y="39108"/>
                  </a:lnTo>
                  <a:cubicBezTo>
                    <a:pt x="4249" y="39108"/>
                    <a:pt x="20016" y="36191"/>
                    <a:pt x="22858" y="32341"/>
                  </a:cubicBezTo>
                  <a:cubicBezTo>
                    <a:pt x="26199" y="27814"/>
                    <a:pt x="17177" y="9351"/>
                    <a:pt x="13795" y="4941"/>
                  </a:cubicBezTo>
                  <a:cubicBezTo>
                    <a:pt x="11589" y="2066"/>
                    <a:pt x="6168" y="706"/>
                    <a:pt x="1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1662;p58"/>
            <p:cNvSpPr/>
            <p:nvPr/>
          </p:nvSpPr>
          <p:spPr>
            <a:xfrm>
              <a:off x="1552550" y="-3122900"/>
              <a:ext cx="269450" cy="395275"/>
            </a:xfrm>
            <a:custGeom>
              <a:avLst/>
              <a:gdLst/>
              <a:ahLst/>
              <a:cxnLst/>
              <a:rect l="l" t="t" r="r" b="b"/>
              <a:pathLst>
                <a:path w="10778" h="15811" fill="none" extrusionOk="0">
                  <a:moveTo>
                    <a:pt x="1" y="15811"/>
                  </a:moveTo>
                  <a:lnTo>
                    <a:pt x="10778" y="11790"/>
                  </a:lnTo>
                  <a:lnTo>
                    <a:pt x="5374" y="1"/>
                  </a:lnTo>
                </a:path>
              </a:pathLst>
            </a:custGeom>
            <a:noFill/>
            <a:ln w="9525"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1663;p58"/>
            <p:cNvSpPr/>
            <p:nvPr/>
          </p:nvSpPr>
          <p:spPr>
            <a:xfrm>
              <a:off x="1658775" y="-2583200"/>
              <a:ext cx="298900" cy="72925"/>
            </a:xfrm>
            <a:custGeom>
              <a:avLst/>
              <a:gdLst/>
              <a:ahLst/>
              <a:cxnLst/>
              <a:rect l="l" t="t" r="r" b="b"/>
              <a:pathLst>
                <a:path w="11956" h="2917" fill="none" extrusionOk="0">
                  <a:moveTo>
                    <a:pt x="0" y="2917"/>
                  </a:moveTo>
                  <a:lnTo>
                    <a:pt x="11956" y="0"/>
                  </a:lnTo>
                </a:path>
              </a:pathLst>
            </a:custGeom>
            <a:noFill/>
            <a:ln w="9525"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1664;p58"/>
            <p:cNvSpPr/>
            <p:nvPr/>
          </p:nvSpPr>
          <p:spPr>
            <a:xfrm>
              <a:off x="1587475" y="-2740675"/>
              <a:ext cx="111975" cy="220475"/>
            </a:xfrm>
            <a:custGeom>
              <a:avLst/>
              <a:gdLst/>
              <a:ahLst/>
              <a:cxnLst/>
              <a:rect l="l" t="t" r="r" b="b"/>
              <a:pathLst>
                <a:path w="4479" h="8819" fill="none" extrusionOk="0">
                  <a:moveTo>
                    <a:pt x="0" y="1"/>
                  </a:moveTo>
                  <a:lnTo>
                    <a:pt x="4479" y="8819"/>
                  </a:lnTo>
                </a:path>
              </a:pathLst>
            </a:custGeom>
            <a:noFill/>
            <a:ln w="9525"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1665;p58"/>
            <p:cNvSpPr/>
            <p:nvPr/>
          </p:nvSpPr>
          <p:spPr>
            <a:xfrm>
              <a:off x="1550775" y="-3464575"/>
              <a:ext cx="158025" cy="435225"/>
            </a:xfrm>
            <a:custGeom>
              <a:avLst/>
              <a:gdLst/>
              <a:ahLst/>
              <a:cxnLst/>
              <a:rect l="l" t="t" r="r" b="b"/>
              <a:pathLst>
                <a:path w="6321" h="17409" fill="none" extrusionOk="0">
                  <a:moveTo>
                    <a:pt x="0" y="17409"/>
                  </a:moveTo>
                  <a:cubicBezTo>
                    <a:pt x="691" y="12876"/>
                    <a:pt x="3609" y="9183"/>
                    <a:pt x="3609" y="9183"/>
                  </a:cubicBezTo>
                  <a:lnTo>
                    <a:pt x="1804" y="7215"/>
                  </a:lnTo>
                  <a:lnTo>
                    <a:pt x="4320" y="6299"/>
                  </a:lnTo>
                  <a:cubicBezTo>
                    <a:pt x="4320" y="6299"/>
                    <a:pt x="5484" y="1493"/>
                    <a:pt x="6321" y="0"/>
                  </a:cubicBezTo>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 name="Google Shape;1666;p58"/>
          <p:cNvGrpSpPr/>
          <p:nvPr/>
        </p:nvGrpSpPr>
        <p:grpSpPr>
          <a:xfrm>
            <a:off x="2858393" y="1873406"/>
            <a:ext cx="1126309" cy="1721704"/>
            <a:chOff x="-1044800" y="-3864375"/>
            <a:chExt cx="1555475" cy="3260475"/>
          </a:xfrm>
        </p:grpSpPr>
        <p:sp>
          <p:nvSpPr>
            <p:cNvPr id="513" name="Google Shape;1667;p58"/>
            <p:cNvSpPr/>
            <p:nvPr/>
          </p:nvSpPr>
          <p:spPr>
            <a:xfrm>
              <a:off x="201625" y="-3183525"/>
              <a:ext cx="309050" cy="656575"/>
            </a:xfrm>
            <a:custGeom>
              <a:avLst/>
              <a:gdLst/>
              <a:ahLst/>
              <a:cxnLst/>
              <a:rect l="l" t="t" r="r" b="b"/>
              <a:pathLst>
                <a:path w="12362" h="26263" extrusionOk="0">
                  <a:moveTo>
                    <a:pt x="8565" y="1"/>
                  </a:moveTo>
                  <a:lnTo>
                    <a:pt x="0" y="3474"/>
                  </a:lnTo>
                  <a:cubicBezTo>
                    <a:pt x="0" y="3474"/>
                    <a:pt x="2910" y="7920"/>
                    <a:pt x="2910" y="11114"/>
                  </a:cubicBezTo>
                  <a:cubicBezTo>
                    <a:pt x="2910" y="14308"/>
                    <a:pt x="1363" y="23283"/>
                    <a:pt x="1363" y="23283"/>
                  </a:cubicBezTo>
                  <a:lnTo>
                    <a:pt x="6437" y="26262"/>
                  </a:lnTo>
                  <a:cubicBezTo>
                    <a:pt x="6437" y="26262"/>
                    <a:pt x="12362" y="14222"/>
                    <a:pt x="11716" y="9958"/>
                  </a:cubicBezTo>
                  <a:cubicBezTo>
                    <a:pt x="11070" y="5691"/>
                    <a:pt x="8565" y="1"/>
                    <a:pt x="8565" y="1"/>
                  </a:cubicBez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1668;p58"/>
            <p:cNvSpPr/>
            <p:nvPr/>
          </p:nvSpPr>
          <p:spPr>
            <a:xfrm>
              <a:off x="154975" y="-2618250"/>
              <a:ext cx="225000" cy="270000"/>
            </a:xfrm>
            <a:custGeom>
              <a:avLst/>
              <a:gdLst/>
              <a:ahLst/>
              <a:cxnLst/>
              <a:rect l="l" t="t" r="r" b="b"/>
              <a:pathLst>
                <a:path w="9000" h="10800" extrusionOk="0">
                  <a:moveTo>
                    <a:pt x="3480" y="0"/>
                  </a:moveTo>
                  <a:cubicBezTo>
                    <a:pt x="2828" y="1973"/>
                    <a:pt x="0" y="7381"/>
                    <a:pt x="290" y="7692"/>
                  </a:cubicBezTo>
                  <a:cubicBezTo>
                    <a:pt x="312" y="7716"/>
                    <a:pt x="338" y="7727"/>
                    <a:pt x="368" y="7727"/>
                  </a:cubicBezTo>
                  <a:cubicBezTo>
                    <a:pt x="701" y="7727"/>
                    <a:pt x="1475" y="6383"/>
                    <a:pt x="1734" y="6383"/>
                  </a:cubicBezTo>
                  <a:cubicBezTo>
                    <a:pt x="1757" y="6383"/>
                    <a:pt x="1775" y="6393"/>
                    <a:pt x="1789" y="6415"/>
                  </a:cubicBezTo>
                  <a:cubicBezTo>
                    <a:pt x="1980" y="6716"/>
                    <a:pt x="608" y="9729"/>
                    <a:pt x="981" y="9963"/>
                  </a:cubicBezTo>
                  <a:cubicBezTo>
                    <a:pt x="1005" y="9978"/>
                    <a:pt x="1030" y="9985"/>
                    <a:pt x="1058" y="9985"/>
                  </a:cubicBezTo>
                  <a:cubicBezTo>
                    <a:pt x="1601" y="9985"/>
                    <a:pt x="2726" y="7120"/>
                    <a:pt x="2726" y="7119"/>
                  </a:cubicBezTo>
                  <a:lnTo>
                    <a:pt x="2726" y="7119"/>
                  </a:lnTo>
                  <a:cubicBezTo>
                    <a:pt x="2726" y="7120"/>
                    <a:pt x="1541" y="10648"/>
                    <a:pt x="2058" y="10796"/>
                  </a:cubicBezTo>
                  <a:cubicBezTo>
                    <a:pt x="2066" y="10798"/>
                    <a:pt x="2073" y="10799"/>
                    <a:pt x="2081" y="10799"/>
                  </a:cubicBezTo>
                  <a:cubicBezTo>
                    <a:pt x="2465" y="10799"/>
                    <a:pt x="3464" y="8230"/>
                    <a:pt x="3974" y="7285"/>
                  </a:cubicBezTo>
                  <a:lnTo>
                    <a:pt x="3974" y="7285"/>
                  </a:lnTo>
                  <a:cubicBezTo>
                    <a:pt x="3542" y="8402"/>
                    <a:pt x="3059" y="10294"/>
                    <a:pt x="3442" y="10395"/>
                  </a:cubicBezTo>
                  <a:cubicBezTo>
                    <a:pt x="3452" y="10398"/>
                    <a:pt x="3463" y="10399"/>
                    <a:pt x="3473" y="10399"/>
                  </a:cubicBezTo>
                  <a:cubicBezTo>
                    <a:pt x="3861" y="10399"/>
                    <a:pt x="4578" y="8667"/>
                    <a:pt x="5200" y="7362"/>
                  </a:cubicBezTo>
                  <a:lnTo>
                    <a:pt x="5200" y="7362"/>
                  </a:lnTo>
                  <a:cubicBezTo>
                    <a:pt x="4879" y="8238"/>
                    <a:pt x="4381" y="9861"/>
                    <a:pt x="4731" y="9970"/>
                  </a:cubicBezTo>
                  <a:cubicBezTo>
                    <a:pt x="4735" y="9971"/>
                    <a:pt x="4740" y="9972"/>
                    <a:pt x="4745" y="9972"/>
                  </a:cubicBezTo>
                  <a:cubicBezTo>
                    <a:pt x="5135" y="9972"/>
                    <a:pt x="7203" y="5799"/>
                    <a:pt x="9000" y="1792"/>
                  </a:cubicBezTo>
                  <a:lnTo>
                    <a:pt x="3480" y="0"/>
                  </a:ln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1669;p58"/>
            <p:cNvSpPr/>
            <p:nvPr/>
          </p:nvSpPr>
          <p:spPr>
            <a:xfrm>
              <a:off x="129500" y="-2170000"/>
              <a:ext cx="362475" cy="1516150"/>
            </a:xfrm>
            <a:custGeom>
              <a:avLst/>
              <a:gdLst/>
              <a:ahLst/>
              <a:cxnLst/>
              <a:rect l="l" t="t" r="r" b="b"/>
              <a:pathLst>
                <a:path w="14499" h="60646" extrusionOk="0">
                  <a:moveTo>
                    <a:pt x="5803" y="1"/>
                  </a:moveTo>
                  <a:cubicBezTo>
                    <a:pt x="3386" y="1"/>
                    <a:pt x="1333" y="1977"/>
                    <a:pt x="1098" y="7460"/>
                  </a:cubicBezTo>
                  <a:cubicBezTo>
                    <a:pt x="482" y="21740"/>
                    <a:pt x="4413" y="57473"/>
                    <a:pt x="4413" y="57473"/>
                  </a:cubicBezTo>
                  <a:lnTo>
                    <a:pt x="1" y="60281"/>
                  </a:lnTo>
                  <a:cubicBezTo>
                    <a:pt x="1" y="60281"/>
                    <a:pt x="7846" y="60645"/>
                    <a:pt x="11779" y="60645"/>
                  </a:cubicBezTo>
                  <a:cubicBezTo>
                    <a:pt x="13019" y="60645"/>
                    <a:pt x="13871" y="60609"/>
                    <a:pt x="13965" y="60514"/>
                  </a:cubicBezTo>
                  <a:cubicBezTo>
                    <a:pt x="14358" y="60117"/>
                    <a:pt x="13468" y="57398"/>
                    <a:pt x="13468" y="57398"/>
                  </a:cubicBezTo>
                  <a:cubicBezTo>
                    <a:pt x="13468" y="57398"/>
                    <a:pt x="13862" y="15189"/>
                    <a:pt x="14256" y="8938"/>
                  </a:cubicBezTo>
                  <a:cubicBezTo>
                    <a:pt x="14498" y="5087"/>
                    <a:pt x="9682" y="1"/>
                    <a:pt x="5803" y="1"/>
                  </a:cubicBez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1670;p58"/>
            <p:cNvSpPr/>
            <p:nvPr/>
          </p:nvSpPr>
          <p:spPr>
            <a:xfrm>
              <a:off x="70075" y="-725700"/>
              <a:ext cx="414100" cy="121800"/>
            </a:xfrm>
            <a:custGeom>
              <a:avLst/>
              <a:gdLst/>
              <a:ahLst/>
              <a:cxnLst/>
              <a:rect l="l" t="t" r="r" b="b"/>
              <a:pathLst>
                <a:path w="16564" h="4872" extrusionOk="0">
                  <a:moveTo>
                    <a:pt x="15963" y="0"/>
                  </a:moveTo>
                  <a:lnTo>
                    <a:pt x="11741" y="2713"/>
                  </a:lnTo>
                  <a:lnTo>
                    <a:pt x="10404" y="2717"/>
                  </a:lnTo>
                  <a:lnTo>
                    <a:pt x="5699" y="394"/>
                  </a:lnTo>
                  <a:lnTo>
                    <a:pt x="590" y="3592"/>
                  </a:lnTo>
                  <a:cubicBezTo>
                    <a:pt x="0" y="3962"/>
                    <a:pt x="263" y="4872"/>
                    <a:pt x="958" y="4872"/>
                  </a:cubicBezTo>
                  <a:cubicBezTo>
                    <a:pt x="959" y="4872"/>
                    <a:pt x="959" y="4872"/>
                    <a:pt x="960" y="4872"/>
                  </a:cubicBezTo>
                  <a:lnTo>
                    <a:pt x="7827" y="4847"/>
                  </a:lnTo>
                  <a:lnTo>
                    <a:pt x="10018" y="3321"/>
                  </a:lnTo>
                  <a:lnTo>
                    <a:pt x="10640" y="3320"/>
                  </a:lnTo>
                  <a:lnTo>
                    <a:pt x="10646" y="4835"/>
                  </a:lnTo>
                  <a:lnTo>
                    <a:pt x="16563" y="4819"/>
                  </a:lnTo>
                  <a:lnTo>
                    <a:pt x="16556" y="2700"/>
                  </a:lnTo>
                  <a:lnTo>
                    <a:pt x="12965" y="2709"/>
                  </a:lnTo>
                  <a:lnTo>
                    <a:pt x="16217" y="933"/>
                  </a:lnTo>
                  <a:lnTo>
                    <a:pt x="15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1671;p58"/>
            <p:cNvSpPr/>
            <p:nvPr/>
          </p:nvSpPr>
          <p:spPr>
            <a:xfrm>
              <a:off x="-421375" y="-2240625"/>
              <a:ext cx="483100" cy="1585750"/>
            </a:xfrm>
            <a:custGeom>
              <a:avLst/>
              <a:gdLst/>
              <a:ahLst/>
              <a:cxnLst/>
              <a:rect l="l" t="t" r="r" b="b"/>
              <a:pathLst>
                <a:path w="19324" h="63430" extrusionOk="0">
                  <a:moveTo>
                    <a:pt x="11731" y="0"/>
                  </a:moveTo>
                  <a:cubicBezTo>
                    <a:pt x="8585" y="0"/>
                    <a:pt x="5465" y="3607"/>
                    <a:pt x="5020" y="12723"/>
                  </a:cubicBezTo>
                  <a:cubicBezTo>
                    <a:pt x="4040" y="32789"/>
                    <a:pt x="4402" y="60277"/>
                    <a:pt x="4402" y="60277"/>
                  </a:cubicBezTo>
                  <a:lnTo>
                    <a:pt x="0" y="63101"/>
                  </a:lnTo>
                  <a:cubicBezTo>
                    <a:pt x="0" y="63101"/>
                    <a:pt x="7579" y="63429"/>
                    <a:pt x="11574" y="63429"/>
                  </a:cubicBezTo>
                  <a:cubicBezTo>
                    <a:pt x="12925" y="63429"/>
                    <a:pt x="13867" y="63392"/>
                    <a:pt x="13966" y="63291"/>
                  </a:cubicBezTo>
                  <a:cubicBezTo>
                    <a:pt x="14359" y="62893"/>
                    <a:pt x="13457" y="60177"/>
                    <a:pt x="13457" y="60177"/>
                  </a:cubicBezTo>
                  <a:cubicBezTo>
                    <a:pt x="13457" y="60177"/>
                    <a:pt x="17230" y="25340"/>
                    <a:pt x="18584" y="12313"/>
                  </a:cubicBezTo>
                  <a:cubicBezTo>
                    <a:pt x="19324" y="5204"/>
                    <a:pt x="15509" y="0"/>
                    <a:pt x="11731" y="0"/>
                  </a:cubicBez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1672;p58"/>
            <p:cNvSpPr/>
            <p:nvPr/>
          </p:nvSpPr>
          <p:spPr>
            <a:xfrm>
              <a:off x="-480700" y="-726875"/>
              <a:ext cx="414200" cy="122975"/>
            </a:xfrm>
            <a:custGeom>
              <a:avLst/>
              <a:gdLst/>
              <a:ahLst/>
              <a:cxnLst/>
              <a:rect l="l" t="t" r="r" b="b"/>
              <a:pathLst>
                <a:path w="16568" h="4919" extrusionOk="0">
                  <a:moveTo>
                    <a:pt x="15948" y="1"/>
                  </a:moveTo>
                  <a:lnTo>
                    <a:pt x="11736" y="2722"/>
                  </a:lnTo>
                  <a:lnTo>
                    <a:pt x="10401" y="2731"/>
                  </a:lnTo>
                  <a:lnTo>
                    <a:pt x="5687" y="425"/>
                  </a:lnTo>
                  <a:lnTo>
                    <a:pt x="588" y="3640"/>
                  </a:lnTo>
                  <a:cubicBezTo>
                    <a:pt x="1" y="4012"/>
                    <a:pt x="266" y="4919"/>
                    <a:pt x="957" y="4919"/>
                  </a:cubicBezTo>
                  <a:cubicBezTo>
                    <a:pt x="959" y="4919"/>
                    <a:pt x="961" y="4919"/>
                    <a:pt x="962" y="4919"/>
                  </a:cubicBezTo>
                  <a:lnTo>
                    <a:pt x="7829" y="4869"/>
                  </a:lnTo>
                  <a:lnTo>
                    <a:pt x="10016" y="3337"/>
                  </a:lnTo>
                  <a:lnTo>
                    <a:pt x="10638" y="3333"/>
                  </a:lnTo>
                  <a:lnTo>
                    <a:pt x="10648" y="4849"/>
                  </a:lnTo>
                  <a:lnTo>
                    <a:pt x="16567" y="4817"/>
                  </a:lnTo>
                  <a:lnTo>
                    <a:pt x="16553" y="2697"/>
                  </a:lnTo>
                  <a:lnTo>
                    <a:pt x="12961" y="2713"/>
                  </a:lnTo>
                  <a:lnTo>
                    <a:pt x="16206" y="932"/>
                  </a:lnTo>
                  <a:lnTo>
                    <a:pt x="159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1673;p58"/>
            <p:cNvSpPr/>
            <p:nvPr/>
          </p:nvSpPr>
          <p:spPr>
            <a:xfrm>
              <a:off x="-313525" y="-2741500"/>
              <a:ext cx="818350" cy="892400"/>
            </a:xfrm>
            <a:custGeom>
              <a:avLst/>
              <a:gdLst/>
              <a:ahLst/>
              <a:cxnLst/>
              <a:rect l="l" t="t" r="r" b="b"/>
              <a:pathLst>
                <a:path w="32734" h="35696" extrusionOk="0">
                  <a:moveTo>
                    <a:pt x="25284" y="1"/>
                  </a:moveTo>
                  <a:lnTo>
                    <a:pt x="5144" y="34"/>
                  </a:lnTo>
                  <a:cubicBezTo>
                    <a:pt x="4004" y="1644"/>
                    <a:pt x="2143" y="5320"/>
                    <a:pt x="1465" y="9546"/>
                  </a:cubicBezTo>
                  <a:cubicBezTo>
                    <a:pt x="192" y="17482"/>
                    <a:pt x="0" y="35695"/>
                    <a:pt x="0" y="35695"/>
                  </a:cubicBezTo>
                  <a:lnTo>
                    <a:pt x="32733" y="35695"/>
                  </a:lnTo>
                  <a:cubicBezTo>
                    <a:pt x="32733" y="35695"/>
                    <a:pt x="32696" y="16740"/>
                    <a:pt x="30150" y="8164"/>
                  </a:cubicBezTo>
                  <a:cubicBezTo>
                    <a:pt x="29066" y="4516"/>
                    <a:pt x="26451" y="806"/>
                    <a:pt x="25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1674;p58"/>
            <p:cNvSpPr/>
            <p:nvPr/>
          </p:nvSpPr>
          <p:spPr>
            <a:xfrm>
              <a:off x="-256000" y="-2747425"/>
              <a:ext cx="116975" cy="898325"/>
            </a:xfrm>
            <a:custGeom>
              <a:avLst/>
              <a:gdLst/>
              <a:ahLst/>
              <a:cxnLst/>
              <a:rect l="l" t="t" r="r" b="b"/>
              <a:pathLst>
                <a:path w="4679" h="35933" fill="none" extrusionOk="0">
                  <a:moveTo>
                    <a:pt x="4679" y="0"/>
                  </a:moveTo>
                  <a:cubicBezTo>
                    <a:pt x="3697" y="828"/>
                    <a:pt x="2046" y="3900"/>
                    <a:pt x="1579" y="7380"/>
                  </a:cubicBezTo>
                  <a:cubicBezTo>
                    <a:pt x="1" y="19139"/>
                    <a:pt x="334" y="35932"/>
                    <a:pt x="334" y="35932"/>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1675;p58"/>
            <p:cNvSpPr/>
            <p:nvPr/>
          </p:nvSpPr>
          <p:spPr>
            <a:xfrm>
              <a:off x="118900" y="-3483300"/>
              <a:ext cx="325850" cy="440750"/>
            </a:xfrm>
            <a:custGeom>
              <a:avLst/>
              <a:gdLst/>
              <a:ahLst/>
              <a:cxnLst/>
              <a:rect l="l" t="t" r="r" b="b"/>
              <a:pathLst>
                <a:path w="13034" h="17630" extrusionOk="0">
                  <a:moveTo>
                    <a:pt x="0" y="0"/>
                  </a:moveTo>
                  <a:lnTo>
                    <a:pt x="6115" y="17630"/>
                  </a:lnTo>
                  <a:lnTo>
                    <a:pt x="13033" y="12856"/>
                  </a:lnTo>
                  <a:cubicBezTo>
                    <a:pt x="13033" y="12856"/>
                    <a:pt x="9793" y="62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1676;p58"/>
            <p:cNvSpPr/>
            <p:nvPr/>
          </p:nvSpPr>
          <p:spPr>
            <a:xfrm>
              <a:off x="345700" y="-3201225"/>
              <a:ext cx="85925" cy="57450"/>
            </a:xfrm>
            <a:custGeom>
              <a:avLst/>
              <a:gdLst/>
              <a:ahLst/>
              <a:cxnLst/>
              <a:rect l="l" t="t" r="r" b="b"/>
              <a:pathLst>
                <a:path w="3437" h="2298" fill="none" extrusionOk="0">
                  <a:moveTo>
                    <a:pt x="1" y="2297"/>
                  </a:moveTo>
                  <a:lnTo>
                    <a:pt x="3436" y="0"/>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1677;p58"/>
            <p:cNvSpPr/>
            <p:nvPr/>
          </p:nvSpPr>
          <p:spPr>
            <a:xfrm>
              <a:off x="-928600" y="-3414250"/>
              <a:ext cx="747075" cy="483500"/>
            </a:xfrm>
            <a:custGeom>
              <a:avLst/>
              <a:gdLst/>
              <a:ahLst/>
              <a:cxnLst/>
              <a:rect l="l" t="t" r="r" b="b"/>
              <a:pathLst>
                <a:path w="29883" h="19340" extrusionOk="0">
                  <a:moveTo>
                    <a:pt x="4959" y="0"/>
                  </a:moveTo>
                  <a:lnTo>
                    <a:pt x="0" y="5784"/>
                  </a:lnTo>
                  <a:cubicBezTo>
                    <a:pt x="0" y="5784"/>
                    <a:pt x="9943" y="19339"/>
                    <a:pt x="15274" y="19339"/>
                  </a:cubicBezTo>
                  <a:cubicBezTo>
                    <a:pt x="22350" y="19339"/>
                    <a:pt x="29882" y="11573"/>
                    <a:pt x="29882" y="11573"/>
                  </a:cubicBezTo>
                  <a:lnTo>
                    <a:pt x="24073" y="3104"/>
                  </a:lnTo>
                  <a:cubicBezTo>
                    <a:pt x="24073" y="3104"/>
                    <a:pt x="16766" y="8737"/>
                    <a:pt x="15595" y="8764"/>
                  </a:cubicBezTo>
                  <a:cubicBezTo>
                    <a:pt x="15593" y="8764"/>
                    <a:pt x="15591" y="8764"/>
                    <a:pt x="15590" y="8764"/>
                  </a:cubicBezTo>
                  <a:cubicBezTo>
                    <a:pt x="14357" y="8764"/>
                    <a:pt x="4959" y="0"/>
                    <a:pt x="4959" y="0"/>
                  </a:cubicBez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1678;p58"/>
            <p:cNvSpPr/>
            <p:nvPr/>
          </p:nvSpPr>
          <p:spPr>
            <a:xfrm>
              <a:off x="-263275" y="-3485850"/>
              <a:ext cx="619850" cy="745200"/>
            </a:xfrm>
            <a:custGeom>
              <a:avLst/>
              <a:gdLst/>
              <a:ahLst/>
              <a:cxnLst/>
              <a:rect l="l" t="t" r="r" b="b"/>
              <a:pathLst>
                <a:path w="24794" h="29808" extrusionOk="0">
                  <a:moveTo>
                    <a:pt x="15364" y="0"/>
                  </a:moveTo>
                  <a:cubicBezTo>
                    <a:pt x="15364" y="0"/>
                    <a:pt x="13595" y="470"/>
                    <a:pt x="11402" y="728"/>
                  </a:cubicBezTo>
                  <a:cubicBezTo>
                    <a:pt x="11117" y="761"/>
                    <a:pt x="10849" y="776"/>
                    <a:pt x="10600" y="776"/>
                  </a:cubicBezTo>
                  <a:cubicBezTo>
                    <a:pt x="8933" y="776"/>
                    <a:pt x="8075" y="124"/>
                    <a:pt x="8075" y="124"/>
                  </a:cubicBezTo>
                  <a:cubicBezTo>
                    <a:pt x="8075" y="124"/>
                    <a:pt x="1" y="4851"/>
                    <a:pt x="1" y="10262"/>
                  </a:cubicBezTo>
                  <a:cubicBezTo>
                    <a:pt x="1" y="15675"/>
                    <a:pt x="3134" y="29808"/>
                    <a:pt x="3134" y="29808"/>
                  </a:cubicBezTo>
                  <a:lnTo>
                    <a:pt x="23290" y="29808"/>
                  </a:lnTo>
                  <a:cubicBezTo>
                    <a:pt x="24774" y="18261"/>
                    <a:pt x="24793" y="14881"/>
                    <a:pt x="24479" y="9192"/>
                  </a:cubicBezTo>
                  <a:cubicBezTo>
                    <a:pt x="24197" y="4094"/>
                    <a:pt x="15385" y="56"/>
                    <a:pt x="15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1679;p58"/>
            <p:cNvSpPr/>
            <p:nvPr/>
          </p:nvSpPr>
          <p:spPr>
            <a:xfrm>
              <a:off x="-403700" y="-3482825"/>
              <a:ext cx="342325" cy="453475"/>
            </a:xfrm>
            <a:custGeom>
              <a:avLst/>
              <a:gdLst/>
              <a:ahLst/>
              <a:cxnLst/>
              <a:rect l="l" t="t" r="r" b="b"/>
              <a:pathLst>
                <a:path w="13693" h="18139" extrusionOk="0">
                  <a:moveTo>
                    <a:pt x="13508" y="0"/>
                  </a:moveTo>
                  <a:cubicBezTo>
                    <a:pt x="12819" y="0"/>
                    <a:pt x="10318" y="91"/>
                    <a:pt x="8127" y="1325"/>
                  </a:cubicBezTo>
                  <a:cubicBezTo>
                    <a:pt x="3709" y="3810"/>
                    <a:pt x="0" y="7775"/>
                    <a:pt x="0" y="7775"/>
                  </a:cubicBezTo>
                  <a:lnTo>
                    <a:pt x="5868" y="18139"/>
                  </a:lnTo>
                  <a:lnTo>
                    <a:pt x="12033" y="13779"/>
                  </a:lnTo>
                  <a:lnTo>
                    <a:pt x="13692" y="3"/>
                  </a:lnTo>
                  <a:cubicBezTo>
                    <a:pt x="13692" y="3"/>
                    <a:pt x="13627" y="0"/>
                    <a:pt x="13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1680;p58"/>
            <p:cNvSpPr/>
            <p:nvPr/>
          </p:nvSpPr>
          <p:spPr>
            <a:xfrm>
              <a:off x="338250" y="-3299125"/>
              <a:ext cx="18200" cy="200700"/>
            </a:xfrm>
            <a:custGeom>
              <a:avLst/>
              <a:gdLst/>
              <a:ahLst/>
              <a:cxnLst/>
              <a:rect l="l" t="t" r="r" b="b"/>
              <a:pathLst>
                <a:path w="728" h="8028" fill="none" extrusionOk="0">
                  <a:moveTo>
                    <a:pt x="581" y="8027"/>
                  </a:moveTo>
                  <a:cubicBezTo>
                    <a:pt x="728" y="3262"/>
                    <a:pt x="0" y="1"/>
                    <a:pt x="0" y="1"/>
                  </a:cubicBez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1681;p58"/>
            <p:cNvSpPr/>
            <p:nvPr/>
          </p:nvSpPr>
          <p:spPr>
            <a:xfrm>
              <a:off x="-366625" y="-3324900"/>
              <a:ext cx="150100" cy="273275"/>
            </a:xfrm>
            <a:custGeom>
              <a:avLst/>
              <a:gdLst/>
              <a:ahLst/>
              <a:cxnLst/>
              <a:rect l="l" t="t" r="r" b="b"/>
              <a:pathLst>
                <a:path w="6004" h="10931" fill="none" extrusionOk="0">
                  <a:moveTo>
                    <a:pt x="1" y="0"/>
                  </a:moveTo>
                  <a:lnTo>
                    <a:pt x="6004" y="10930"/>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1682;p58"/>
            <p:cNvSpPr/>
            <p:nvPr/>
          </p:nvSpPr>
          <p:spPr>
            <a:xfrm>
              <a:off x="-241600" y="-3125375"/>
              <a:ext cx="128950" cy="91500"/>
            </a:xfrm>
            <a:custGeom>
              <a:avLst/>
              <a:gdLst/>
              <a:ahLst/>
              <a:cxnLst/>
              <a:rect l="l" t="t" r="r" b="b"/>
              <a:pathLst>
                <a:path w="5158" h="3660" fill="none" extrusionOk="0">
                  <a:moveTo>
                    <a:pt x="1" y="3659"/>
                  </a:moveTo>
                  <a:lnTo>
                    <a:pt x="5157" y="1"/>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1683;p58"/>
            <p:cNvSpPr/>
            <p:nvPr/>
          </p:nvSpPr>
          <p:spPr>
            <a:xfrm>
              <a:off x="-1044800" y="-3555900"/>
              <a:ext cx="330225" cy="400525"/>
            </a:xfrm>
            <a:custGeom>
              <a:avLst/>
              <a:gdLst/>
              <a:ahLst/>
              <a:cxnLst/>
              <a:rect l="l" t="t" r="r" b="b"/>
              <a:pathLst>
                <a:path w="13209" h="16021" extrusionOk="0">
                  <a:moveTo>
                    <a:pt x="711" y="1"/>
                  </a:moveTo>
                  <a:cubicBezTo>
                    <a:pt x="681" y="1"/>
                    <a:pt x="655" y="7"/>
                    <a:pt x="635" y="21"/>
                  </a:cubicBezTo>
                  <a:cubicBezTo>
                    <a:pt x="1" y="450"/>
                    <a:pt x="2856" y="3352"/>
                    <a:pt x="2856" y="3352"/>
                  </a:cubicBezTo>
                  <a:cubicBezTo>
                    <a:pt x="2856" y="3352"/>
                    <a:pt x="2530" y="3132"/>
                    <a:pt x="2181" y="3132"/>
                  </a:cubicBezTo>
                  <a:cubicBezTo>
                    <a:pt x="1999" y="3132"/>
                    <a:pt x="1811" y="3191"/>
                    <a:pt x="1659" y="3374"/>
                  </a:cubicBezTo>
                  <a:cubicBezTo>
                    <a:pt x="1346" y="3751"/>
                    <a:pt x="2235" y="4923"/>
                    <a:pt x="2235" y="4923"/>
                  </a:cubicBezTo>
                  <a:cubicBezTo>
                    <a:pt x="2235" y="4923"/>
                    <a:pt x="1755" y="4605"/>
                    <a:pt x="1379" y="4605"/>
                  </a:cubicBezTo>
                  <a:cubicBezTo>
                    <a:pt x="1249" y="4605"/>
                    <a:pt x="1132" y="4642"/>
                    <a:pt x="1051" y="4744"/>
                  </a:cubicBezTo>
                  <a:cubicBezTo>
                    <a:pt x="737" y="5140"/>
                    <a:pt x="1511" y="6324"/>
                    <a:pt x="1511" y="6324"/>
                  </a:cubicBezTo>
                  <a:cubicBezTo>
                    <a:pt x="1511" y="6324"/>
                    <a:pt x="1222" y="6111"/>
                    <a:pt x="974" y="6111"/>
                  </a:cubicBezTo>
                  <a:cubicBezTo>
                    <a:pt x="859" y="6111"/>
                    <a:pt x="752" y="6156"/>
                    <a:pt x="687" y="6290"/>
                  </a:cubicBezTo>
                  <a:cubicBezTo>
                    <a:pt x="362" y="6965"/>
                    <a:pt x="4484" y="11782"/>
                    <a:pt x="8315" y="16020"/>
                  </a:cubicBezTo>
                  <a:lnTo>
                    <a:pt x="13209" y="8933"/>
                  </a:lnTo>
                  <a:cubicBezTo>
                    <a:pt x="13209" y="8933"/>
                    <a:pt x="5061" y="1404"/>
                    <a:pt x="4377" y="1404"/>
                  </a:cubicBezTo>
                  <a:cubicBezTo>
                    <a:pt x="4369" y="1404"/>
                    <a:pt x="4362" y="1405"/>
                    <a:pt x="4356" y="1407"/>
                  </a:cubicBezTo>
                  <a:cubicBezTo>
                    <a:pt x="3840" y="1588"/>
                    <a:pt x="5316" y="3068"/>
                    <a:pt x="4865" y="3137"/>
                  </a:cubicBezTo>
                  <a:cubicBezTo>
                    <a:pt x="4861" y="3137"/>
                    <a:pt x="4856" y="3138"/>
                    <a:pt x="4851" y="3138"/>
                  </a:cubicBezTo>
                  <a:cubicBezTo>
                    <a:pt x="4371" y="3138"/>
                    <a:pt x="1378" y="1"/>
                    <a:pt x="711" y="1"/>
                  </a:cubicBez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1684;p58"/>
            <p:cNvSpPr/>
            <p:nvPr/>
          </p:nvSpPr>
          <p:spPr>
            <a:xfrm>
              <a:off x="-66850" y="-3612800"/>
              <a:ext cx="193975" cy="179200"/>
            </a:xfrm>
            <a:custGeom>
              <a:avLst/>
              <a:gdLst/>
              <a:ahLst/>
              <a:cxnLst/>
              <a:rect l="l" t="t" r="r" b="b"/>
              <a:pathLst>
                <a:path w="7759" h="7168" extrusionOk="0">
                  <a:moveTo>
                    <a:pt x="7010" y="0"/>
                  </a:moveTo>
                  <a:lnTo>
                    <a:pt x="0" y="2056"/>
                  </a:lnTo>
                  <a:lnTo>
                    <a:pt x="218" y="5202"/>
                  </a:lnTo>
                  <a:cubicBezTo>
                    <a:pt x="1604" y="6689"/>
                    <a:pt x="2960" y="7168"/>
                    <a:pt x="4132" y="7168"/>
                  </a:cubicBezTo>
                  <a:cubicBezTo>
                    <a:pt x="6246" y="7168"/>
                    <a:pt x="7759" y="5609"/>
                    <a:pt x="7759" y="5609"/>
                  </a:cubicBezTo>
                  <a:lnTo>
                    <a:pt x="7010" y="0"/>
                  </a:ln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1685;p58"/>
            <p:cNvSpPr/>
            <p:nvPr/>
          </p:nvSpPr>
          <p:spPr>
            <a:xfrm>
              <a:off x="-176675" y="-3796375"/>
              <a:ext cx="303750" cy="265375"/>
            </a:xfrm>
            <a:custGeom>
              <a:avLst/>
              <a:gdLst/>
              <a:ahLst/>
              <a:cxnLst/>
              <a:rect l="l" t="t" r="r" b="b"/>
              <a:pathLst>
                <a:path w="12150" h="10615" extrusionOk="0">
                  <a:moveTo>
                    <a:pt x="5415" y="1"/>
                  </a:moveTo>
                  <a:cubicBezTo>
                    <a:pt x="5324" y="1"/>
                    <a:pt x="5275" y="3"/>
                    <a:pt x="5275" y="3"/>
                  </a:cubicBezTo>
                  <a:cubicBezTo>
                    <a:pt x="5275" y="3"/>
                    <a:pt x="0" y="5969"/>
                    <a:pt x="1929" y="8434"/>
                  </a:cubicBezTo>
                  <a:cubicBezTo>
                    <a:pt x="2714" y="9435"/>
                    <a:pt x="5531" y="10614"/>
                    <a:pt x="7468" y="10614"/>
                  </a:cubicBezTo>
                  <a:cubicBezTo>
                    <a:pt x="8007" y="10614"/>
                    <a:pt x="8478" y="10523"/>
                    <a:pt x="8818" y="10311"/>
                  </a:cubicBezTo>
                  <a:cubicBezTo>
                    <a:pt x="9974" y="9588"/>
                    <a:pt x="12149" y="4537"/>
                    <a:pt x="11654" y="3551"/>
                  </a:cubicBezTo>
                  <a:cubicBezTo>
                    <a:pt x="9965" y="178"/>
                    <a:pt x="6189" y="1"/>
                    <a:pt x="5415" y="1"/>
                  </a:cubicBez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1686;p58"/>
            <p:cNvSpPr/>
            <p:nvPr/>
          </p:nvSpPr>
          <p:spPr>
            <a:xfrm>
              <a:off x="-82900" y="-3828800"/>
              <a:ext cx="319675" cy="414975"/>
            </a:xfrm>
            <a:custGeom>
              <a:avLst/>
              <a:gdLst/>
              <a:ahLst/>
              <a:cxnLst/>
              <a:rect l="l" t="t" r="r" b="b"/>
              <a:pathLst>
                <a:path w="12787" h="16599" extrusionOk="0">
                  <a:moveTo>
                    <a:pt x="3883" y="1"/>
                  </a:moveTo>
                  <a:cubicBezTo>
                    <a:pt x="2382" y="1"/>
                    <a:pt x="1004" y="392"/>
                    <a:pt x="1" y="1015"/>
                  </a:cubicBezTo>
                  <a:cubicBezTo>
                    <a:pt x="1" y="1015"/>
                    <a:pt x="198" y="1674"/>
                    <a:pt x="1001" y="2028"/>
                  </a:cubicBezTo>
                  <a:cubicBezTo>
                    <a:pt x="1397" y="2201"/>
                    <a:pt x="1838" y="2397"/>
                    <a:pt x="1838" y="2397"/>
                  </a:cubicBezTo>
                  <a:lnTo>
                    <a:pt x="1762" y="2381"/>
                  </a:lnTo>
                  <a:lnTo>
                    <a:pt x="1762" y="2381"/>
                  </a:lnTo>
                  <a:cubicBezTo>
                    <a:pt x="1435" y="5856"/>
                    <a:pt x="2460" y="7623"/>
                    <a:pt x="2460" y="7623"/>
                  </a:cubicBezTo>
                  <a:cubicBezTo>
                    <a:pt x="2460" y="7623"/>
                    <a:pt x="164" y="14891"/>
                    <a:pt x="665" y="15585"/>
                  </a:cubicBezTo>
                  <a:cubicBezTo>
                    <a:pt x="979" y="16017"/>
                    <a:pt x="3992" y="16599"/>
                    <a:pt x="7092" y="16599"/>
                  </a:cubicBezTo>
                  <a:cubicBezTo>
                    <a:pt x="8958" y="16599"/>
                    <a:pt x="10855" y="16388"/>
                    <a:pt x="12213" y="15807"/>
                  </a:cubicBezTo>
                  <a:cubicBezTo>
                    <a:pt x="12213" y="15807"/>
                    <a:pt x="12787" y="4829"/>
                    <a:pt x="9469" y="2042"/>
                  </a:cubicBezTo>
                  <a:cubicBezTo>
                    <a:pt x="7733" y="585"/>
                    <a:pt x="5717" y="1"/>
                    <a:pt x="3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1687;p58"/>
            <p:cNvSpPr/>
            <p:nvPr/>
          </p:nvSpPr>
          <p:spPr>
            <a:xfrm>
              <a:off x="-55250" y="-3675125"/>
              <a:ext cx="61775" cy="67400"/>
            </a:xfrm>
            <a:custGeom>
              <a:avLst/>
              <a:gdLst/>
              <a:ahLst/>
              <a:cxnLst/>
              <a:rect l="l" t="t" r="r" b="b"/>
              <a:pathLst>
                <a:path w="2471" h="2696" extrusionOk="0">
                  <a:moveTo>
                    <a:pt x="1532" y="0"/>
                  </a:moveTo>
                  <a:cubicBezTo>
                    <a:pt x="1279" y="0"/>
                    <a:pt x="976" y="169"/>
                    <a:pt x="640" y="595"/>
                  </a:cubicBezTo>
                  <a:lnTo>
                    <a:pt x="0" y="2211"/>
                  </a:lnTo>
                  <a:cubicBezTo>
                    <a:pt x="30" y="2538"/>
                    <a:pt x="226" y="2696"/>
                    <a:pt x="519" y="2696"/>
                  </a:cubicBezTo>
                  <a:cubicBezTo>
                    <a:pt x="749" y="2696"/>
                    <a:pt x="1038" y="2598"/>
                    <a:pt x="1354" y="2409"/>
                  </a:cubicBezTo>
                  <a:cubicBezTo>
                    <a:pt x="1709" y="2196"/>
                    <a:pt x="2470" y="954"/>
                    <a:pt x="2090" y="356"/>
                  </a:cubicBezTo>
                  <a:cubicBezTo>
                    <a:pt x="1955" y="142"/>
                    <a:pt x="1764" y="0"/>
                    <a:pt x="1532" y="0"/>
                  </a:cubicBezTo>
                  <a:close/>
                </a:path>
              </a:pathLst>
            </a:custGeom>
            <a:solidFill>
              <a:srgbClr val="FF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1688;p58"/>
            <p:cNvSpPr/>
            <p:nvPr/>
          </p:nvSpPr>
          <p:spPr>
            <a:xfrm>
              <a:off x="-90175" y="-3713875"/>
              <a:ext cx="21400" cy="23425"/>
            </a:xfrm>
            <a:custGeom>
              <a:avLst/>
              <a:gdLst/>
              <a:ahLst/>
              <a:cxnLst/>
              <a:rect l="l" t="t" r="r" b="b"/>
              <a:pathLst>
                <a:path w="856" h="937" extrusionOk="0">
                  <a:moveTo>
                    <a:pt x="588" y="1"/>
                  </a:moveTo>
                  <a:cubicBezTo>
                    <a:pt x="545" y="1"/>
                    <a:pt x="492" y="23"/>
                    <a:pt x="428" y="77"/>
                  </a:cubicBezTo>
                  <a:cubicBezTo>
                    <a:pt x="207" y="261"/>
                    <a:pt x="1" y="594"/>
                    <a:pt x="121" y="840"/>
                  </a:cubicBezTo>
                  <a:cubicBezTo>
                    <a:pt x="150" y="899"/>
                    <a:pt x="211" y="936"/>
                    <a:pt x="276" y="936"/>
                  </a:cubicBezTo>
                  <a:cubicBezTo>
                    <a:pt x="284" y="936"/>
                    <a:pt x="291" y="936"/>
                    <a:pt x="299" y="935"/>
                  </a:cubicBezTo>
                  <a:cubicBezTo>
                    <a:pt x="726" y="893"/>
                    <a:pt x="856" y="1"/>
                    <a:pt x="5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1689;p58"/>
            <p:cNvSpPr/>
            <p:nvPr/>
          </p:nvSpPr>
          <p:spPr>
            <a:xfrm>
              <a:off x="-77950" y="-3734675"/>
              <a:ext cx="24850" cy="19550"/>
            </a:xfrm>
            <a:custGeom>
              <a:avLst/>
              <a:gdLst/>
              <a:ahLst/>
              <a:cxnLst/>
              <a:rect l="l" t="t" r="r" b="b"/>
              <a:pathLst>
                <a:path w="994" h="782" fill="none" extrusionOk="0">
                  <a:moveTo>
                    <a:pt x="0" y="1"/>
                  </a:moveTo>
                  <a:cubicBezTo>
                    <a:pt x="310" y="110"/>
                    <a:pt x="812" y="391"/>
                    <a:pt x="994" y="782"/>
                  </a:cubicBez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1690;p58"/>
            <p:cNvSpPr/>
            <p:nvPr/>
          </p:nvSpPr>
          <p:spPr>
            <a:xfrm>
              <a:off x="-139225" y="-3659000"/>
              <a:ext cx="45000" cy="41600"/>
            </a:xfrm>
            <a:custGeom>
              <a:avLst/>
              <a:gdLst/>
              <a:ahLst/>
              <a:cxnLst/>
              <a:rect l="l" t="t" r="r" b="b"/>
              <a:pathLst>
                <a:path w="1800" h="1664" extrusionOk="0">
                  <a:moveTo>
                    <a:pt x="713" y="1"/>
                  </a:moveTo>
                  <a:cubicBezTo>
                    <a:pt x="713" y="1"/>
                    <a:pt x="0" y="1335"/>
                    <a:pt x="507" y="1617"/>
                  </a:cubicBezTo>
                  <a:cubicBezTo>
                    <a:pt x="564" y="1649"/>
                    <a:pt x="624" y="1664"/>
                    <a:pt x="685" y="1664"/>
                  </a:cubicBezTo>
                  <a:cubicBezTo>
                    <a:pt x="1209" y="1664"/>
                    <a:pt x="1800" y="581"/>
                    <a:pt x="1800" y="581"/>
                  </a:cubicBezTo>
                  <a:lnTo>
                    <a:pt x="7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1691;p58"/>
            <p:cNvSpPr/>
            <p:nvPr/>
          </p:nvSpPr>
          <p:spPr>
            <a:xfrm>
              <a:off x="87800" y="-3864375"/>
              <a:ext cx="81625" cy="72225"/>
            </a:xfrm>
            <a:custGeom>
              <a:avLst/>
              <a:gdLst/>
              <a:ahLst/>
              <a:cxnLst/>
              <a:rect l="l" t="t" r="r" b="b"/>
              <a:pathLst>
                <a:path w="3265" h="2889" extrusionOk="0">
                  <a:moveTo>
                    <a:pt x="1596" y="0"/>
                  </a:moveTo>
                  <a:cubicBezTo>
                    <a:pt x="1307" y="0"/>
                    <a:pt x="1021" y="62"/>
                    <a:pt x="767" y="197"/>
                  </a:cubicBezTo>
                  <a:cubicBezTo>
                    <a:pt x="342" y="424"/>
                    <a:pt x="27" y="869"/>
                    <a:pt x="14" y="1349"/>
                  </a:cubicBezTo>
                  <a:cubicBezTo>
                    <a:pt x="1" y="1829"/>
                    <a:pt x="325" y="2315"/>
                    <a:pt x="790" y="2432"/>
                  </a:cubicBezTo>
                  <a:lnTo>
                    <a:pt x="1324" y="2547"/>
                  </a:lnTo>
                  <a:cubicBezTo>
                    <a:pt x="1434" y="2769"/>
                    <a:pt x="1687" y="2888"/>
                    <a:pt x="1938" y="2888"/>
                  </a:cubicBezTo>
                  <a:cubicBezTo>
                    <a:pt x="1996" y="2888"/>
                    <a:pt x="2055" y="2882"/>
                    <a:pt x="2111" y="2869"/>
                  </a:cubicBezTo>
                  <a:cubicBezTo>
                    <a:pt x="2408" y="2799"/>
                    <a:pt x="2651" y="2578"/>
                    <a:pt x="2824" y="2326"/>
                  </a:cubicBezTo>
                  <a:cubicBezTo>
                    <a:pt x="3250" y="1712"/>
                    <a:pt x="3265" y="752"/>
                    <a:pt x="2665" y="307"/>
                  </a:cubicBezTo>
                  <a:cubicBezTo>
                    <a:pt x="2517" y="198"/>
                    <a:pt x="2345" y="128"/>
                    <a:pt x="2168" y="79"/>
                  </a:cubicBezTo>
                  <a:cubicBezTo>
                    <a:pt x="1983" y="28"/>
                    <a:pt x="1789" y="0"/>
                    <a:pt x="15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 name="Google Shape;1692;p58"/>
          <p:cNvGrpSpPr/>
          <p:nvPr/>
        </p:nvGrpSpPr>
        <p:grpSpPr>
          <a:xfrm>
            <a:off x="861064" y="1872144"/>
            <a:ext cx="1242833" cy="1723829"/>
            <a:chOff x="-5055000" y="-3863425"/>
            <a:chExt cx="1716400" cy="3264500"/>
          </a:xfrm>
        </p:grpSpPr>
        <p:sp>
          <p:nvSpPr>
            <p:cNvPr id="747" name="Google Shape;1693;p58"/>
            <p:cNvSpPr/>
            <p:nvPr/>
          </p:nvSpPr>
          <p:spPr>
            <a:xfrm>
              <a:off x="-4216625" y="-3688775"/>
              <a:ext cx="35175" cy="68075"/>
            </a:xfrm>
            <a:custGeom>
              <a:avLst/>
              <a:gdLst/>
              <a:ahLst/>
              <a:cxnLst/>
              <a:rect l="l" t="t" r="r" b="b"/>
              <a:pathLst>
                <a:path w="1407" h="2723" extrusionOk="0">
                  <a:moveTo>
                    <a:pt x="481" y="0"/>
                  </a:moveTo>
                  <a:cubicBezTo>
                    <a:pt x="288" y="0"/>
                    <a:pt x="83" y="110"/>
                    <a:pt x="71" y="296"/>
                  </a:cubicBezTo>
                  <a:lnTo>
                    <a:pt x="0" y="2644"/>
                  </a:lnTo>
                  <a:cubicBezTo>
                    <a:pt x="119" y="2698"/>
                    <a:pt x="248" y="2723"/>
                    <a:pt x="377" y="2723"/>
                  </a:cubicBezTo>
                  <a:cubicBezTo>
                    <a:pt x="735" y="2723"/>
                    <a:pt x="1097" y="2528"/>
                    <a:pt x="1263" y="2207"/>
                  </a:cubicBezTo>
                  <a:cubicBezTo>
                    <a:pt x="1391" y="1963"/>
                    <a:pt x="1407" y="1675"/>
                    <a:pt x="1400" y="1400"/>
                  </a:cubicBezTo>
                  <a:cubicBezTo>
                    <a:pt x="1391" y="1102"/>
                    <a:pt x="1354" y="799"/>
                    <a:pt x="1221" y="533"/>
                  </a:cubicBezTo>
                  <a:cubicBezTo>
                    <a:pt x="1087" y="268"/>
                    <a:pt x="841" y="46"/>
                    <a:pt x="547" y="5"/>
                  </a:cubicBezTo>
                  <a:cubicBezTo>
                    <a:pt x="525" y="2"/>
                    <a:pt x="503" y="0"/>
                    <a:pt x="481" y="0"/>
                  </a:cubicBezTo>
                  <a:close/>
                </a:path>
              </a:pathLst>
            </a:custGeom>
            <a:solidFill>
              <a:srgbClr val="E7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1694;p58"/>
            <p:cNvSpPr/>
            <p:nvPr/>
          </p:nvSpPr>
          <p:spPr>
            <a:xfrm>
              <a:off x="-4411000" y="-3793750"/>
              <a:ext cx="232750" cy="256775"/>
            </a:xfrm>
            <a:custGeom>
              <a:avLst/>
              <a:gdLst/>
              <a:ahLst/>
              <a:cxnLst/>
              <a:rect l="l" t="t" r="r" b="b"/>
              <a:pathLst>
                <a:path w="9310" h="10271" extrusionOk="0">
                  <a:moveTo>
                    <a:pt x="5668" y="1"/>
                  </a:moveTo>
                  <a:cubicBezTo>
                    <a:pt x="3320" y="1"/>
                    <a:pt x="1" y="1501"/>
                    <a:pt x="0" y="3682"/>
                  </a:cubicBezTo>
                  <a:cubicBezTo>
                    <a:pt x="0" y="4767"/>
                    <a:pt x="978" y="8943"/>
                    <a:pt x="2168" y="9724"/>
                  </a:cubicBezTo>
                  <a:cubicBezTo>
                    <a:pt x="2703" y="10075"/>
                    <a:pt x="3516" y="10271"/>
                    <a:pt x="4397" y="10271"/>
                  </a:cubicBezTo>
                  <a:cubicBezTo>
                    <a:pt x="5850" y="10271"/>
                    <a:pt x="7486" y="9738"/>
                    <a:pt x="8366" y="8485"/>
                  </a:cubicBezTo>
                  <a:cubicBezTo>
                    <a:pt x="9310" y="7139"/>
                    <a:pt x="7592" y="585"/>
                    <a:pt x="7592" y="585"/>
                  </a:cubicBezTo>
                  <a:cubicBezTo>
                    <a:pt x="7191" y="184"/>
                    <a:pt x="6489" y="1"/>
                    <a:pt x="5668" y="1"/>
                  </a:cubicBezTo>
                  <a:close/>
                </a:path>
              </a:pathLst>
            </a:custGeom>
            <a:solidFill>
              <a:srgbClr val="E7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1695;p58"/>
            <p:cNvSpPr/>
            <p:nvPr/>
          </p:nvSpPr>
          <p:spPr>
            <a:xfrm>
              <a:off x="-4455800" y="-3693500"/>
              <a:ext cx="216425" cy="309375"/>
            </a:xfrm>
            <a:custGeom>
              <a:avLst/>
              <a:gdLst/>
              <a:ahLst/>
              <a:cxnLst/>
              <a:rect l="l" t="t" r="r" b="b"/>
              <a:pathLst>
                <a:path w="8657" h="12375" extrusionOk="0">
                  <a:moveTo>
                    <a:pt x="3036" y="0"/>
                  </a:moveTo>
                  <a:lnTo>
                    <a:pt x="672" y="4293"/>
                  </a:lnTo>
                  <a:lnTo>
                    <a:pt x="0" y="10050"/>
                  </a:lnTo>
                  <a:cubicBezTo>
                    <a:pt x="0" y="10050"/>
                    <a:pt x="2152" y="12375"/>
                    <a:pt x="5404" y="12375"/>
                  </a:cubicBezTo>
                  <a:cubicBezTo>
                    <a:pt x="8657" y="12375"/>
                    <a:pt x="8657" y="10206"/>
                    <a:pt x="8657" y="10206"/>
                  </a:cubicBezTo>
                  <a:lnTo>
                    <a:pt x="8037" y="5249"/>
                  </a:lnTo>
                  <a:lnTo>
                    <a:pt x="3036" y="0"/>
                  </a:lnTo>
                  <a:close/>
                </a:path>
              </a:pathLst>
            </a:custGeom>
            <a:solidFill>
              <a:srgbClr val="E7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1696;p58"/>
            <p:cNvSpPr/>
            <p:nvPr/>
          </p:nvSpPr>
          <p:spPr>
            <a:xfrm>
              <a:off x="-4497050" y="-3863425"/>
              <a:ext cx="300050" cy="277250"/>
            </a:xfrm>
            <a:custGeom>
              <a:avLst/>
              <a:gdLst/>
              <a:ahLst/>
              <a:cxnLst/>
              <a:rect l="l" t="t" r="r" b="b"/>
              <a:pathLst>
                <a:path w="12002" h="11090" extrusionOk="0">
                  <a:moveTo>
                    <a:pt x="6629" y="1"/>
                  </a:moveTo>
                  <a:cubicBezTo>
                    <a:pt x="5882" y="1"/>
                    <a:pt x="5133" y="83"/>
                    <a:pt x="4479" y="432"/>
                  </a:cubicBezTo>
                  <a:cubicBezTo>
                    <a:pt x="3674" y="863"/>
                    <a:pt x="2440" y="1689"/>
                    <a:pt x="2420" y="2601"/>
                  </a:cubicBezTo>
                  <a:cubicBezTo>
                    <a:pt x="1249" y="2994"/>
                    <a:pt x="1" y="5312"/>
                    <a:pt x="677" y="7766"/>
                  </a:cubicBezTo>
                  <a:cubicBezTo>
                    <a:pt x="1058" y="9147"/>
                    <a:pt x="1307" y="10572"/>
                    <a:pt x="2322" y="11090"/>
                  </a:cubicBezTo>
                  <a:cubicBezTo>
                    <a:pt x="3613" y="10562"/>
                    <a:pt x="4494" y="9113"/>
                    <a:pt x="4718" y="8799"/>
                  </a:cubicBezTo>
                  <a:cubicBezTo>
                    <a:pt x="5201" y="8127"/>
                    <a:pt x="5364" y="7084"/>
                    <a:pt x="5349" y="6280"/>
                  </a:cubicBezTo>
                  <a:cubicBezTo>
                    <a:pt x="5344" y="5903"/>
                    <a:pt x="5335" y="5526"/>
                    <a:pt x="5325" y="5149"/>
                  </a:cubicBezTo>
                  <a:cubicBezTo>
                    <a:pt x="5323" y="5075"/>
                    <a:pt x="5288" y="4268"/>
                    <a:pt x="5211" y="4252"/>
                  </a:cubicBezTo>
                  <a:lnTo>
                    <a:pt x="5211" y="4252"/>
                  </a:lnTo>
                  <a:cubicBezTo>
                    <a:pt x="6431" y="4496"/>
                    <a:pt x="7671" y="4618"/>
                    <a:pt x="8914" y="4618"/>
                  </a:cubicBezTo>
                  <a:cubicBezTo>
                    <a:pt x="9310" y="4618"/>
                    <a:pt x="9707" y="4606"/>
                    <a:pt x="10103" y="4581"/>
                  </a:cubicBezTo>
                  <a:cubicBezTo>
                    <a:pt x="10624" y="4547"/>
                    <a:pt x="11165" y="4485"/>
                    <a:pt x="11603" y="4201"/>
                  </a:cubicBezTo>
                  <a:cubicBezTo>
                    <a:pt x="12001" y="3945"/>
                    <a:pt x="11917" y="192"/>
                    <a:pt x="7144" y="12"/>
                  </a:cubicBezTo>
                  <a:cubicBezTo>
                    <a:pt x="6973" y="5"/>
                    <a:pt x="6801" y="1"/>
                    <a:pt x="66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1697;p58"/>
            <p:cNvSpPr/>
            <p:nvPr/>
          </p:nvSpPr>
          <p:spPr>
            <a:xfrm>
              <a:off x="-4389300" y="-3605975"/>
              <a:ext cx="137025" cy="75425"/>
            </a:xfrm>
            <a:custGeom>
              <a:avLst/>
              <a:gdLst/>
              <a:ahLst/>
              <a:cxnLst/>
              <a:rect l="l" t="t" r="r" b="b"/>
              <a:pathLst>
                <a:path w="5481" h="3017" fill="none" extrusionOk="0">
                  <a:moveTo>
                    <a:pt x="5480" y="2572"/>
                  </a:moveTo>
                  <a:cubicBezTo>
                    <a:pt x="5480" y="2572"/>
                    <a:pt x="3224" y="3016"/>
                    <a:pt x="1669" y="2183"/>
                  </a:cubicBezTo>
                  <a:cubicBezTo>
                    <a:pt x="443" y="1524"/>
                    <a:pt x="1" y="1"/>
                    <a:pt x="1" y="1"/>
                  </a:cubicBezTo>
                </a:path>
              </a:pathLst>
            </a:custGeom>
            <a:noFill/>
            <a:ln w="9050" cap="flat" cmpd="sng">
              <a:solidFill>
                <a:srgbClr val="E8887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1698;p58"/>
            <p:cNvSpPr/>
            <p:nvPr/>
          </p:nvSpPr>
          <p:spPr>
            <a:xfrm>
              <a:off x="-4429750" y="-3672750"/>
              <a:ext cx="67425" cy="75550"/>
            </a:xfrm>
            <a:custGeom>
              <a:avLst/>
              <a:gdLst/>
              <a:ahLst/>
              <a:cxnLst/>
              <a:rect l="l" t="t" r="r" b="b"/>
              <a:pathLst>
                <a:path w="2697" h="3022" extrusionOk="0">
                  <a:moveTo>
                    <a:pt x="1538" y="1"/>
                  </a:moveTo>
                  <a:cubicBezTo>
                    <a:pt x="1526" y="1"/>
                    <a:pt x="1514" y="1"/>
                    <a:pt x="1502" y="2"/>
                  </a:cubicBezTo>
                  <a:cubicBezTo>
                    <a:pt x="1241" y="30"/>
                    <a:pt x="1001" y="187"/>
                    <a:pt x="817" y="394"/>
                  </a:cubicBezTo>
                  <a:cubicBezTo>
                    <a:pt x="1" y="1313"/>
                    <a:pt x="801" y="3022"/>
                    <a:pt x="2011" y="3022"/>
                  </a:cubicBezTo>
                  <a:cubicBezTo>
                    <a:pt x="2077" y="3022"/>
                    <a:pt x="2144" y="3017"/>
                    <a:pt x="2212" y="3006"/>
                  </a:cubicBezTo>
                  <a:cubicBezTo>
                    <a:pt x="2697" y="2931"/>
                    <a:pt x="2564" y="2291"/>
                    <a:pt x="2564" y="2291"/>
                  </a:cubicBezTo>
                  <a:lnTo>
                    <a:pt x="2385" y="529"/>
                  </a:lnTo>
                  <a:cubicBezTo>
                    <a:pt x="2249" y="298"/>
                    <a:pt x="1805" y="1"/>
                    <a:pt x="1538" y="1"/>
                  </a:cubicBezTo>
                  <a:close/>
                </a:path>
              </a:pathLst>
            </a:custGeom>
            <a:solidFill>
              <a:srgbClr val="E7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1699;p58"/>
            <p:cNvSpPr/>
            <p:nvPr/>
          </p:nvSpPr>
          <p:spPr>
            <a:xfrm>
              <a:off x="-4253975" y="-3693500"/>
              <a:ext cx="30275" cy="61325"/>
            </a:xfrm>
            <a:custGeom>
              <a:avLst/>
              <a:gdLst/>
              <a:ahLst/>
              <a:cxnLst/>
              <a:rect l="l" t="t" r="r" b="b"/>
              <a:pathLst>
                <a:path w="1211" h="2453" fill="none" extrusionOk="0">
                  <a:moveTo>
                    <a:pt x="208" y="0"/>
                  </a:moveTo>
                  <a:cubicBezTo>
                    <a:pt x="208" y="0"/>
                    <a:pt x="1211" y="1544"/>
                    <a:pt x="1116" y="1973"/>
                  </a:cubicBezTo>
                  <a:cubicBezTo>
                    <a:pt x="1021" y="2402"/>
                    <a:pt x="0" y="2453"/>
                    <a:pt x="0" y="2453"/>
                  </a:cubicBezTo>
                </a:path>
              </a:pathLst>
            </a:custGeom>
            <a:noFill/>
            <a:ln w="6025" cap="flat" cmpd="sng">
              <a:solidFill>
                <a:srgbClr val="E8887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1700;p58"/>
            <p:cNvSpPr/>
            <p:nvPr/>
          </p:nvSpPr>
          <p:spPr>
            <a:xfrm>
              <a:off x="-4295700" y="-3618950"/>
              <a:ext cx="78225" cy="38875"/>
            </a:xfrm>
            <a:custGeom>
              <a:avLst/>
              <a:gdLst/>
              <a:ahLst/>
              <a:cxnLst/>
              <a:rect l="l" t="t" r="r" b="b"/>
              <a:pathLst>
                <a:path w="3129" h="1555" extrusionOk="0">
                  <a:moveTo>
                    <a:pt x="2788" y="0"/>
                  </a:moveTo>
                  <a:lnTo>
                    <a:pt x="1" y="389"/>
                  </a:lnTo>
                  <a:cubicBezTo>
                    <a:pt x="1" y="389"/>
                    <a:pt x="431" y="1555"/>
                    <a:pt x="1623" y="1555"/>
                  </a:cubicBezTo>
                  <a:cubicBezTo>
                    <a:pt x="1755" y="1555"/>
                    <a:pt x="1896" y="1541"/>
                    <a:pt x="2048" y="1509"/>
                  </a:cubicBezTo>
                  <a:cubicBezTo>
                    <a:pt x="3128" y="1282"/>
                    <a:pt x="2788" y="0"/>
                    <a:pt x="27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1701;p58"/>
            <p:cNvSpPr/>
            <p:nvPr/>
          </p:nvSpPr>
          <p:spPr>
            <a:xfrm>
              <a:off x="-4228700" y="-3708525"/>
              <a:ext cx="12050" cy="17975"/>
            </a:xfrm>
            <a:custGeom>
              <a:avLst/>
              <a:gdLst/>
              <a:ahLst/>
              <a:cxnLst/>
              <a:rect l="l" t="t" r="r" b="b"/>
              <a:pathLst>
                <a:path w="482" h="719" extrusionOk="0">
                  <a:moveTo>
                    <a:pt x="173" y="1"/>
                  </a:moveTo>
                  <a:cubicBezTo>
                    <a:pt x="150" y="1"/>
                    <a:pt x="128" y="5"/>
                    <a:pt x="109" y="12"/>
                  </a:cubicBezTo>
                  <a:cubicBezTo>
                    <a:pt x="26" y="47"/>
                    <a:pt x="0" y="126"/>
                    <a:pt x="13" y="209"/>
                  </a:cubicBezTo>
                  <a:cubicBezTo>
                    <a:pt x="28" y="334"/>
                    <a:pt x="54" y="456"/>
                    <a:pt x="90" y="577"/>
                  </a:cubicBezTo>
                  <a:cubicBezTo>
                    <a:pt x="116" y="656"/>
                    <a:pt x="191" y="718"/>
                    <a:pt x="274" y="718"/>
                  </a:cubicBezTo>
                  <a:cubicBezTo>
                    <a:pt x="290" y="718"/>
                    <a:pt x="307" y="716"/>
                    <a:pt x="323" y="711"/>
                  </a:cubicBezTo>
                  <a:cubicBezTo>
                    <a:pt x="424" y="680"/>
                    <a:pt x="482" y="577"/>
                    <a:pt x="457" y="476"/>
                  </a:cubicBezTo>
                  <a:cubicBezTo>
                    <a:pt x="425" y="341"/>
                    <a:pt x="370" y="209"/>
                    <a:pt x="316" y="81"/>
                  </a:cubicBezTo>
                  <a:cubicBezTo>
                    <a:pt x="293" y="26"/>
                    <a:pt x="231"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1702;p58"/>
            <p:cNvSpPr/>
            <p:nvPr/>
          </p:nvSpPr>
          <p:spPr>
            <a:xfrm>
              <a:off x="-4242775" y="-3736450"/>
              <a:ext cx="26200" cy="14425"/>
            </a:xfrm>
            <a:custGeom>
              <a:avLst/>
              <a:gdLst/>
              <a:ahLst/>
              <a:cxnLst/>
              <a:rect l="l" t="t" r="r" b="b"/>
              <a:pathLst>
                <a:path w="1048" h="577" fill="none" extrusionOk="0">
                  <a:moveTo>
                    <a:pt x="0" y="577"/>
                  </a:moveTo>
                  <a:cubicBezTo>
                    <a:pt x="0" y="577"/>
                    <a:pt x="429" y="1"/>
                    <a:pt x="1048" y="453"/>
                  </a:cubicBezTo>
                </a:path>
              </a:pathLst>
            </a:custGeom>
            <a:noFill/>
            <a:ln w="60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1703;p58"/>
            <p:cNvSpPr/>
            <p:nvPr/>
          </p:nvSpPr>
          <p:spPr>
            <a:xfrm>
              <a:off x="-4308050" y="-3689975"/>
              <a:ext cx="11375" cy="18075"/>
            </a:xfrm>
            <a:custGeom>
              <a:avLst/>
              <a:gdLst/>
              <a:ahLst/>
              <a:cxnLst/>
              <a:rect l="l" t="t" r="r" b="b"/>
              <a:pathLst>
                <a:path w="455" h="723" extrusionOk="0">
                  <a:moveTo>
                    <a:pt x="174" y="0"/>
                  </a:moveTo>
                  <a:cubicBezTo>
                    <a:pt x="166" y="0"/>
                    <a:pt x="158" y="1"/>
                    <a:pt x="150" y="2"/>
                  </a:cubicBezTo>
                  <a:cubicBezTo>
                    <a:pt x="75" y="12"/>
                    <a:pt x="0" y="82"/>
                    <a:pt x="6" y="165"/>
                  </a:cubicBezTo>
                  <a:lnTo>
                    <a:pt x="8" y="163"/>
                  </a:lnTo>
                  <a:cubicBezTo>
                    <a:pt x="19" y="302"/>
                    <a:pt x="34" y="447"/>
                    <a:pt x="69" y="582"/>
                  </a:cubicBezTo>
                  <a:cubicBezTo>
                    <a:pt x="91" y="662"/>
                    <a:pt x="172" y="722"/>
                    <a:pt x="254" y="722"/>
                  </a:cubicBezTo>
                  <a:cubicBezTo>
                    <a:pt x="270" y="722"/>
                    <a:pt x="287" y="720"/>
                    <a:pt x="303" y="715"/>
                  </a:cubicBezTo>
                  <a:cubicBezTo>
                    <a:pt x="409" y="681"/>
                    <a:pt x="454" y="587"/>
                    <a:pt x="437" y="481"/>
                  </a:cubicBezTo>
                  <a:cubicBezTo>
                    <a:pt x="412" y="358"/>
                    <a:pt x="377" y="238"/>
                    <a:pt x="332" y="120"/>
                  </a:cubicBezTo>
                  <a:cubicBezTo>
                    <a:pt x="307" y="49"/>
                    <a:pt x="249"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1704;p58"/>
            <p:cNvSpPr/>
            <p:nvPr/>
          </p:nvSpPr>
          <p:spPr>
            <a:xfrm>
              <a:off x="-4331100" y="-3719900"/>
              <a:ext cx="34775" cy="20175"/>
            </a:xfrm>
            <a:custGeom>
              <a:avLst/>
              <a:gdLst/>
              <a:ahLst/>
              <a:cxnLst/>
              <a:rect l="l" t="t" r="r" b="b"/>
              <a:pathLst>
                <a:path w="1391" h="807" fill="none" extrusionOk="0">
                  <a:moveTo>
                    <a:pt x="1391" y="235"/>
                  </a:moveTo>
                  <a:cubicBezTo>
                    <a:pt x="1391" y="235"/>
                    <a:pt x="709" y="0"/>
                    <a:pt x="0" y="806"/>
                  </a:cubicBezTo>
                </a:path>
              </a:pathLst>
            </a:custGeom>
            <a:noFill/>
            <a:ln w="60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1705;p58"/>
            <p:cNvSpPr/>
            <p:nvPr/>
          </p:nvSpPr>
          <p:spPr>
            <a:xfrm>
              <a:off x="-4187975" y="-1104375"/>
              <a:ext cx="458525" cy="464525"/>
            </a:xfrm>
            <a:custGeom>
              <a:avLst/>
              <a:gdLst/>
              <a:ahLst/>
              <a:cxnLst/>
              <a:rect l="l" t="t" r="r" b="b"/>
              <a:pathLst>
                <a:path w="18341" h="18581" extrusionOk="0">
                  <a:moveTo>
                    <a:pt x="10117" y="0"/>
                  </a:moveTo>
                  <a:lnTo>
                    <a:pt x="0" y="1094"/>
                  </a:lnTo>
                  <a:lnTo>
                    <a:pt x="1326" y="14395"/>
                  </a:lnTo>
                  <a:lnTo>
                    <a:pt x="1214" y="18580"/>
                  </a:lnTo>
                  <a:lnTo>
                    <a:pt x="1214" y="18580"/>
                  </a:lnTo>
                  <a:lnTo>
                    <a:pt x="17616" y="18496"/>
                  </a:lnTo>
                  <a:cubicBezTo>
                    <a:pt x="18017" y="18493"/>
                    <a:pt x="18340" y="18167"/>
                    <a:pt x="18337" y="17767"/>
                  </a:cubicBezTo>
                  <a:cubicBezTo>
                    <a:pt x="18336" y="17467"/>
                    <a:pt x="18150" y="17198"/>
                    <a:pt x="17869" y="17092"/>
                  </a:cubicBezTo>
                  <a:lnTo>
                    <a:pt x="10795" y="13839"/>
                  </a:lnTo>
                  <a:lnTo>
                    <a:pt x="10117" y="0"/>
                  </a:lnTo>
                  <a:close/>
                </a:path>
              </a:pathLst>
            </a:custGeom>
            <a:solidFill>
              <a:srgbClr val="E7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1706;p58"/>
            <p:cNvSpPr/>
            <p:nvPr/>
          </p:nvSpPr>
          <p:spPr>
            <a:xfrm>
              <a:off x="-4179800" y="-758400"/>
              <a:ext cx="474275" cy="159475"/>
            </a:xfrm>
            <a:custGeom>
              <a:avLst/>
              <a:gdLst/>
              <a:ahLst/>
              <a:cxnLst/>
              <a:rect l="l" t="t" r="r" b="b"/>
              <a:pathLst>
                <a:path w="18971" h="6379" extrusionOk="0">
                  <a:moveTo>
                    <a:pt x="10442" y="0"/>
                  </a:moveTo>
                  <a:cubicBezTo>
                    <a:pt x="8808" y="663"/>
                    <a:pt x="6983" y="863"/>
                    <a:pt x="5374" y="863"/>
                  </a:cubicBezTo>
                  <a:cubicBezTo>
                    <a:pt x="2913" y="863"/>
                    <a:pt x="956" y="395"/>
                    <a:pt x="956" y="395"/>
                  </a:cubicBezTo>
                  <a:lnTo>
                    <a:pt x="1" y="6041"/>
                  </a:lnTo>
                  <a:cubicBezTo>
                    <a:pt x="2" y="6229"/>
                    <a:pt x="153" y="6379"/>
                    <a:pt x="341" y="6379"/>
                  </a:cubicBezTo>
                  <a:lnTo>
                    <a:pt x="18602" y="6379"/>
                  </a:lnTo>
                  <a:cubicBezTo>
                    <a:pt x="18970" y="6377"/>
                    <a:pt x="18733" y="4495"/>
                    <a:pt x="18729" y="4479"/>
                  </a:cubicBezTo>
                  <a:cubicBezTo>
                    <a:pt x="18561" y="3954"/>
                    <a:pt x="18253" y="3364"/>
                    <a:pt x="17943" y="3230"/>
                  </a:cubicBezTo>
                  <a:lnTo>
                    <a:pt x="104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1707;p58"/>
            <p:cNvSpPr/>
            <p:nvPr/>
          </p:nvSpPr>
          <p:spPr>
            <a:xfrm>
              <a:off x="-3904625" y="-750325"/>
              <a:ext cx="26475" cy="44375"/>
            </a:xfrm>
            <a:custGeom>
              <a:avLst/>
              <a:gdLst/>
              <a:ahLst/>
              <a:cxnLst/>
              <a:rect l="l" t="t" r="r" b="b"/>
              <a:pathLst>
                <a:path w="1059" h="1775" fill="none" extrusionOk="0">
                  <a:moveTo>
                    <a:pt x="1058" y="0"/>
                  </a:moveTo>
                  <a:cubicBezTo>
                    <a:pt x="638" y="549"/>
                    <a:pt x="283" y="1145"/>
                    <a:pt x="1" y="1775"/>
                  </a:cubicBez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1708;p58"/>
            <p:cNvSpPr/>
            <p:nvPr/>
          </p:nvSpPr>
          <p:spPr>
            <a:xfrm>
              <a:off x="-3876300" y="-736225"/>
              <a:ext cx="21750" cy="37750"/>
            </a:xfrm>
            <a:custGeom>
              <a:avLst/>
              <a:gdLst/>
              <a:ahLst/>
              <a:cxnLst/>
              <a:rect l="l" t="t" r="r" b="b"/>
              <a:pathLst>
                <a:path w="870" h="1510" fill="none" extrusionOk="0">
                  <a:moveTo>
                    <a:pt x="869" y="1"/>
                  </a:moveTo>
                  <a:cubicBezTo>
                    <a:pt x="434" y="603"/>
                    <a:pt x="260" y="952"/>
                    <a:pt x="1" y="1509"/>
                  </a:cubicBez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1709;p58"/>
            <p:cNvSpPr/>
            <p:nvPr/>
          </p:nvSpPr>
          <p:spPr>
            <a:xfrm>
              <a:off x="-3854975" y="-725925"/>
              <a:ext cx="20375" cy="34675"/>
            </a:xfrm>
            <a:custGeom>
              <a:avLst/>
              <a:gdLst/>
              <a:ahLst/>
              <a:cxnLst/>
              <a:rect l="l" t="t" r="r" b="b"/>
              <a:pathLst>
                <a:path w="815" h="1387" fill="none" extrusionOk="0">
                  <a:moveTo>
                    <a:pt x="815" y="0"/>
                  </a:moveTo>
                  <a:cubicBezTo>
                    <a:pt x="520" y="398"/>
                    <a:pt x="230" y="947"/>
                    <a:pt x="0" y="1387"/>
                  </a:cubicBez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1710;p58"/>
            <p:cNvSpPr/>
            <p:nvPr/>
          </p:nvSpPr>
          <p:spPr>
            <a:xfrm>
              <a:off x="-4177350" y="-631825"/>
              <a:ext cx="467700" cy="2425"/>
            </a:xfrm>
            <a:custGeom>
              <a:avLst/>
              <a:gdLst/>
              <a:ahLst/>
              <a:cxnLst/>
              <a:rect l="l" t="t" r="r" b="b"/>
              <a:pathLst>
                <a:path w="18708" h="97" fill="none" extrusionOk="0">
                  <a:moveTo>
                    <a:pt x="0" y="97"/>
                  </a:moveTo>
                  <a:lnTo>
                    <a:pt x="18708" y="1"/>
                  </a:ln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1711;p58"/>
            <p:cNvSpPr/>
            <p:nvPr/>
          </p:nvSpPr>
          <p:spPr>
            <a:xfrm>
              <a:off x="-4164375" y="-698475"/>
              <a:ext cx="119350" cy="68425"/>
            </a:xfrm>
            <a:custGeom>
              <a:avLst/>
              <a:gdLst/>
              <a:ahLst/>
              <a:cxnLst/>
              <a:rect l="l" t="t" r="r" b="b"/>
              <a:pathLst>
                <a:path w="4774" h="2737" fill="none" extrusionOk="0">
                  <a:moveTo>
                    <a:pt x="0" y="1"/>
                  </a:moveTo>
                  <a:cubicBezTo>
                    <a:pt x="0" y="1"/>
                    <a:pt x="4395" y="89"/>
                    <a:pt x="4773" y="2737"/>
                  </a:cubicBez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1712;p58"/>
            <p:cNvSpPr/>
            <p:nvPr/>
          </p:nvSpPr>
          <p:spPr>
            <a:xfrm>
              <a:off x="-3805950" y="-694225"/>
              <a:ext cx="36300" cy="62950"/>
            </a:xfrm>
            <a:custGeom>
              <a:avLst/>
              <a:gdLst/>
              <a:ahLst/>
              <a:cxnLst/>
              <a:rect l="l" t="t" r="r" b="b"/>
              <a:pathLst>
                <a:path w="1452" h="2518" fill="none" extrusionOk="0">
                  <a:moveTo>
                    <a:pt x="1452" y="1"/>
                  </a:moveTo>
                  <a:cubicBezTo>
                    <a:pt x="1452" y="1"/>
                    <a:pt x="240" y="1723"/>
                    <a:pt x="0" y="2517"/>
                  </a:cubicBez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1713;p58"/>
            <p:cNvSpPr/>
            <p:nvPr/>
          </p:nvSpPr>
          <p:spPr>
            <a:xfrm>
              <a:off x="-4510975" y="-2663725"/>
              <a:ext cx="648525" cy="1861425"/>
            </a:xfrm>
            <a:custGeom>
              <a:avLst/>
              <a:gdLst/>
              <a:ahLst/>
              <a:cxnLst/>
              <a:rect l="l" t="t" r="r" b="b"/>
              <a:pathLst>
                <a:path w="25941" h="74457" extrusionOk="0">
                  <a:moveTo>
                    <a:pt x="1" y="1"/>
                  </a:moveTo>
                  <a:lnTo>
                    <a:pt x="1" y="1"/>
                  </a:lnTo>
                  <a:cubicBezTo>
                    <a:pt x="702" y="1480"/>
                    <a:pt x="217" y="12618"/>
                    <a:pt x="6433" y="22902"/>
                  </a:cubicBezTo>
                  <a:cubicBezTo>
                    <a:pt x="8906" y="44542"/>
                    <a:pt x="11819" y="74456"/>
                    <a:pt x="11819" y="74456"/>
                  </a:cubicBezTo>
                  <a:lnTo>
                    <a:pt x="25941" y="74456"/>
                  </a:lnTo>
                  <a:cubicBezTo>
                    <a:pt x="25941" y="74456"/>
                    <a:pt x="23414" y="26604"/>
                    <a:pt x="20595" y="6349"/>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1714;p58"/>
            <p:cNvSpPr/>
            <p:nvPr/>
          </p:nvSpPr>
          <p:spPr>
            <a:xfrm>
              <a:off x="-4316425" y="-2169375"/>
              <a:ext cx="149175" cy="1367075"/>
            </a:xfrm>
            <a:custGeom>
              <a:avLst/>
              <a:gdLst/>
              <a:ahLst/>
              <a:cxnLst/>
              <a:rect l="l" t="t" r="r" b="b"/>
              <a:pathLst>
                <a:path w="5967" h="54683" fill="none" extrusionOk="0">
                  <a:moveTo>
                    <a:pt x="5966" y="54682"/>
                  </a:moveTo>
                  <a:cubicBezTo>
                    <a:pt x="5966" y="54682"/>
                    <a:pt x="2475" y="21641"/>
                    <a:pt x="1" y="1"/>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1715;p58"/>
            <p:cNvSpPr/>
            <p:nvPr/>
          </p:nvSpPr>
          <p:spPr>
            <a:xfrm>
              <a:off x="-4772950" y="-1104375"/>
              <a:ext cx="428150" cy="464525"/>
            </a:xfrm>
            <a:custGeom>
              <a:avLst/>
              <a:gdLst/>
              <a:ahLst/>
              <a:cxnLst/>
              <a:rect l="l" t="t" r="r" b="b"/>
              <a:pathLst>
                <a:path w="17126" h="18581" extrusionOk="0">
                  <a:moveTo>
                    <a:pt x="10833" y="0"/>
                  </a:moveTo>
                  <a:lnTo>
                    <a:pt x="716" y="1094"/>
                  </a:lnTo>
                  <a:lnTo>
                    <a:pt x="113" y="14395"/>
                  </a:lnTo>
                  <a:lnTo>
                    <a:pt x="1" y="18580"/>
                  </a:lnTo>
                  <a:lnTo>
                    <a:pt x="1" y="18580"/>
                  </a:lnTo>
                  <a:lnTo>
                    <a:pt x="16403" y="18496"/>
                  </a:lnTo>
                  <a:cubicBezTo>
                    <a:pt x="16803" y="18493"/>
                    <a:pt x="17126" y="18167"/>
                    <a:pt x="17124" y="17767"/>
                  </a:cubicBezTo>
                  <a:cubicBezTo>
                    <a:pt x="17123" y="17467"/>
                    <a:pt x="16937" y="17198"/>
                    <a:pt x="16656" y="17092"/>
                  </a:cubicBezTo>
                  <a:lnTo>
                    <a:pt x="9584" y="13839"/>
                  </a:lnTo>
                  <a:lnTo>
                    <a:pt x="10833" y="0"/>
                  </a:lnTo>
                  <a:close/>
                </a:path>
              </a:pathLst>
            </a:custGeom>
            <a:solidFill>
              <a:srgbClr val="E7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1716;p58"/>
            <p:cNvSpPr/>
            <p:nvPr/>
          </p:nvSpPr>
          <p:spPr>
            <a:xfrm>
              <a:off x="-4795100" y="-758400"/>
              <a:ext cx="474275" cy="159475"/>
            </a:xfrm>
            <a:custGeom>
              <a:avLst/>
              <a:gdLst/>
              <a:ahLst/>
              <a:cxnLst/>
              <a:rect l="l" t="t" r="r" b="b"/>
              <a:pathLst>
                <a:path w="18971" h="6379" extrusionOk="0">
                  <a:moveTo>
                    <a:pt x="10442" y="0"/>
                  </a:moveTo>
                  <a:cubicBezTo>
                    <a:pt x="8807" y="663"/>
                    <a:pt x="6982" y="863"/>
                    <a:pt x="5373" y="863"/>
                  </a:cubicBezTo>
                  <a:cubicBezTo>
                    <a:pt x="2912" y="863"/>
                    <a:pt x="955" y="395"/>
                    <a:pt x="955" y="395"/>
                  </a:cubicBezTo>
                  <a:lnTo>
                    <a:pt x="1" y="6041"/>
                  </a:lnTo>
                  <a:cubicBezTo>
                    <a:pt x="2" y="6229"/>
                    <a:pt x="155" y="6379"/>
                    <a:pt x="341" y="6379"/>
                  </a:cubicBezTo>
                  <a:lnTo>
                    <a:pt x="18602" y="6379"/>
                  </a:lnTo>
                  <a:cubicBezTo>
                    <a:pt x="18970" y="6377"/>
                    <a:pt x="18733" y="4495"/>
                    <a:pt x="18727" y="4479"/>
                  </a:cubicBezTo>
                  <a:cubicBezTo>
                    <a:pt x="18560" y="3954"/>
                    <a:pt x="18252" y="3364"/>
                    <a:pt x="17942" y="3230"/>
                  </a:cubicBezTo>
                  <a:lnTo>
                    <a:pt x="104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1717;p58"/>
            <p:cNvSpPr/>
            <p:nvPr/>
          </p:nvSpPr>
          <p:spPr>
            <a:xfrm>
              <a:off x="-4519925" y="-750325"/>
              <a:ext cx="26475" cy="44375"/>
            </a:xfrm>
            <a:custGeom>
              <a:avLst/>
              <a:gdLst/>
              <a:ahLst/>
              <a:cxnLst/>
              <a:rect l="l" t="t" r="r" b="b"/>
              <a:pathLst>
                <a:path w="1059" h="1775" fill="none" extrusionOk="0">
                  <a:moveTo>
                    <a:pt x="1058" y="0"/>
                  </a:moveTo>
                  <a:cubicBezTo>
                    <a:pt x="638" y="549"/>
                    <a:pt x="283" y="1144"/>
                    <a:pt x="1" y="1775"/>
                  </a:cubicBez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1718;p58"/>
            <p:cNvSpPr/>
            <p:nvPr/>
          </p:nvSpPr>
          <p:spPr>
            <a:xfrm>
              <a:off x="-4491625" y="-736225"/>
              <a:ext cx="21775" cy="37750"/>
            </a:xfrm>
            <a:custGeom>
              <a:avLst/>
              <a:gdLst/>
              <a:ahLst/>
              <a:cxnLst/>
              <a:rect l="l" t="t" r="r" b="b"/>
              <a:pathLst>
                <a:path w="871" h="1510" fill="none" extrusionOk="0">
                  <a:moveTo>
                    <a:pt x="870" y="1"/>
                  </a:moveTo>
                  <a:cubicBezTo>
                    <a:pt x="435" y="603"/>
                    <a:pt x="261" y="952"/>
                    <a:pt x="0" y="1509"/>
                  </a:cubicBez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1719;p58"/>
            <p:cNvSpPr/>
            <p:nvPr/>
          </p:nvSpPr>
          <p:spPr>
            <a:xfrm>
              <a:off x="-4470325" y="-725925"/>
              <a:ext cx="20425" cy="34675"/>
            </a:xfrm>
            <a:custGeom>
              <a:avLst/>
              <a:gdLst/>
              <a:ahLst/>
              <a:cxnLst/>
              <a:rect l="l" t="t" r="r" b="b"/>
              <a:pathLst>
                <a:path w="817" h="1387" fill="none" extrusionOk="0">
                  <a:moveTo>
                    <a:pt x="817" y="0"/>
                  </a:moveTo>
                  <a:cubicBezTo>
                    <a:pt x="522" y="398"/>
                    <a:pt x="231" y="947"/>
                    <a:pt x="1" y="1387"/>
                  </a:cubicBez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1720;p58"/>
            <p:cNvSpPr/>
            <p:nvPr/>
          </p:nvSpPr>
          <p:spPr>
            <a:xfrm>
              <a:off x="-4792650" y="-631825"/>
              <a:ext cx="467675" cy="2425"/>
            </a:xfrm>
            <a:custGeom>
              <a:avLst/>
              <a:gdLst/>
              <a:ahLst/>
              <a:cxnLst/>
              <a:rect l="l" t="t" r="r" b="b"/>
              <a:pathLst>
                <a:path w="18707" h="97" fill="none" extrusionOk="0">
                  <a:moveTo>
                    <a:pt x="0" y="97"/>
                  </a:moveTo>
                  <a:lnTo>
                    <a:pt x="18706" y="1"/>
                  </a:ln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1721;p58"/>
            <p:cNvSpPr/>
            <p:nvPr/>
          </p:nvSpPr>
          <p:spPr>
            <a:xfrm>
              <a:off x="-4779675" y="-698475"/>
              <a:ext cx="119350" cy="68425"/>
            </a:xfrm>
            <a:custGeom>
              <a:avLst/>
              <a:gdLst/>
              <a:ahLst/>
              <a:cxnLst/>
              <a:rect l="l" t="t" r="r" b="b"/>
              <a:pathLst>
                <a:path w="4774" h="2737" fill="none" extrusionOk="0">
                  <a:moveTo>
                    <a:pt x="1" y="1"/>
                  </a:moveTo>
                  <a:cubicBezTo>
                    <a:pt x="1" y="1"/>
                    <a:pt x="4395" y="89"/>
                    <a:pt x="4773" y="2737"/>
                  </a:cubicBez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1722;p58"/>
            <p:cNvSpPr/>
            <p:nvPr/>
          </p:nvSpPr>
          <p:spPr>
            <a:xfrm>
              <a:off x="-4421250" y="-694225"/>
              <a:ext cx="36275" cy="62950"/>
            </a:xfrm>
            <a:custGeom>
              <a:avLst/>
              <a:gdLst/>
              <a:ahLst/>
              <a:cxnLst/>
              <a:rect l="l" t="t" r="r" b="b"/>
              <a:pathLst>
                <a:path w="1451" h="2518" fill="none" extrusionOk="0">
                  <a:moveTo>
                    <a:pt x="1450" y="1"/>
                  </a:moveTo>
                  <a:cubicBezTo>
                    <a:pt x="1450" y="1"/>
                    <a:pt x="239" y="1723"/>
                    <a:pt x="0" y="2517"/>
                  </a:cubicBezTo>
                </a:path>
              </a:pathLst>
            </a:custGeom>
            <a:noFill/>
            <a:ln w="9525" cap="flat" cmpd="sng">
              <a:solidFill>
                <a:schemeClr val="accent4"/>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1723;p58"/>
            <p:cNvSpPr/>
            <p:nvPr/>
          </p:nvSpPr>
          <p:spPr>
            <a:xfrm>
              <a:off x="-4807275" y="-2562025"/>
              <a:ext cx="530925" cy="1759725"/>
            </a:xfrm>
            <a:custGeom>
              <a:avLst/>
              <a:gdLst/>
              <a:ahLst/>
              <a:cxnLst/>
              <a:rect l="l" t="t" r="r" b="b"/>
              <a:pathLst>
                <a:path w="21237" h="70389" extrusionOk="0">
                  <a:moveTo>
                    <a:pt x="21236" y="0"/>
                  </a:moveTo>
                  <a:lnTo>
                    <a:pt x="2523" y="404"/>
                  </a:lnTo>
                  <a:cubicBezTo>
                    <a:pt x="2143" y="5004"/>
                    <a:pt x="2174" y="10686"/>
                    <a:pt x="2873" y="16235"/>
                  </a:cubicBezTo>
                  <a:cubicBezTo>
                    <a:pt x="1667" y="40626"/>
                    <a:pt x="1" y="70388"/>
                    <a:pt x="1" y="70388"/>
                  </a:cubicBezTo>
                  <a:lnTo>
                    <a:pt x="14119" y="70388"/>
                  </a:lnTo>
                  <a:cubicBezTo>
                    <a:pt x="14119" y="70388"/>
                    <a:pt x="20919" y="16372"/>
                    <a:pt x="21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1724;p58"/>
            <p:cNvSpPr/>
            <p:nvPr/>
          </p:nvSpPr>
          <p:spPr>
            <a:xfrm>
              <a:off x="-4747025" y="-2551925"/>
              <a:ext cx="71850" cy="1749625"/>
            </a:xfrm>
            <a:custGeom>
              <a:avLst/>
              <a:gdLst/>
              <a:ahLst/>
              <a:cxnLst/>
              <a:rect l="l" t="t" r="r" b="b"/>
              <a:pathLst>
                <a:path w="2874" h="69985" fill="none" extrusionOk="0">
                  <a:moveTo>
                    <a:pt x="2523" y="0"/>
                  </a:moveTo>
                  <a:cubicBezTo>
                    <a:pt x="2143" y="4600"/>
                    <a:pt x="2175" y="10282"/>
                    <a:pt x="2874" y="15831"/>
                  </a:cubicBezTo>
                  <a:cubicBezTo>
                    <a:pt x="1669" y="40222"/>
                    <a:pt x="1" y="69984"/>
                    <a:pt x="1" y="69984"/>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1725;p58"/>
            <p:cNvSpPr/>
            <p:nvPr/>
          </p:nvSpPr>
          <p:spPr>
            <a:xfrm>
              <a:off x="-4328625" y="-2477525"/>
              <a:ext cx="53300" cy="578950"/>
            </a:xfrm>
            <a:custGeom>
              <a:avLst/>
              <a:gdLst/>
              <a:ahLst/>
              <a:cxnLst/>
              <a:rect l="l" t="t" r="r" b="b"/>
              <a:pathLst>
                <a:path w="2132" h="23158" fill="none" extrusionOk="0">
                  <a:moveTo>
                    <a:pt x="0" y="23158"/>
                  </a:moveTo>
                  <a:cubicBezTo>
                    <a:pt x="0" y="23158"/>
                    <a:pt x="1961" y="6217"/>
                    <a:pt x="2131" y="1"/>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1726;p58"/>
            <p:cNvSpPr/>
            <p:nvPr/>
          </p:nvSpPr>
          <p:spPr>
            <a:xfrm>
              <a:off x="-4803375" y="-872175"/>
              <a:ext cx="357750" cy="0"/>
            </a:xfrm>
            <a:custGeom>
              <a:avLst/>
              <a:gdLst/>
              <a:ahLst/>
              <a:cxnLst/>
              <a:rect l="l" t="t" r="r" b="b"/>
              <a:pathLst>
                <a:path w="14310" fill="none" extrusionOk="0">
                  <a:moveTo>
                    <a:pt x="0" y="0"/>
                  </a:moveTo>
                  <a:lnTo>
                    <a:pt x="14309" y="0"/>
                  </a:ln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1727;p58"/>
            <p:cNvSpPr/>
            <p:nvPr/>
          </p:nvSpPr>
          <p:spPr>
            <a:xfrm>
              <a:off x="-4222475" y="-873175"/>
              <a:ext cx="355450" cy="25"/>
            </a:xfrm>
            <a:custGeom>
              <a:avLst/>
              <a:gdLst/>
              <a:ahLst/>
              <a:cxnLst/>
              <a:rect l="l" t="t" r="r" b="b"/>
              <a:pathLst>
                <a:path w="14218" h="1" fill="none" extrusionOk="0">
                  <a:moveTo>
                    <a:pt x="0" y="1"/>
                  </a:moveTo>
                  <a:lnTo>
                    <a:pt x="14217" y="1"/>
                  </a:ln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1728;p58"/>
            <p:cNvSpPr/>
            <p:nvPr/>
          </p:nvSpPr>
          <p:spPr>
            <a:xfrm>
              <a:off x="-4687900" y="-2442675"/>
              <a:ext cx="157500" cy="143825"/>
            </a:xfrm>
            <a:custGeom>
              <a:avLst/>
              <a:gdLst/>
              <a:ahLst/>
              <a:cxnLst/>
              <a:rect l="l" t="t" r="r" b="b"/>
              <a:pathLst>
                <a:path w="6300" h="5753" fill="none" extrusionOk="0">
                  <a:moveTo>
                    <a:pt x="1" y="5436"/>
                  </a:moveTo>
                  <a:cubicBezTo>
                    <a:pt x="1" y="5436"/>
                    <a:pt x="4059" y="5753"/>
                    <a:pt x="6299" y="0"/>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1729;p58"/>
            <p:cNvSpPr/>
            <p:nvPr/>
          </p:nvSpPr>
          <p:spPr>
            <a:xfrm>
              <a:off x="-4291000" y="-2469925"/>
              <a:ext cx="51625" cy="163275"/>
            </a:xfrm>
            <a:custGeom>
              <a:avLst/>
              <a:gdLst/>
              <a:ahLst/>
              <a:cxnLst/>
              <a:rect l="l" t="t" r="r" b="b"/>
              <a:pathLst>
                <a:path w="2065" h="6531" fill="none" extrusionOk="0">
                  <a:moveTo>
                    <a:pt x="1" y="6530"/>
                  </a:moveTo>
                  <a:cubicBezTo>
                    <a:pt x="1" y="6530"/>
                    <a:pt x="1416" y="6127"/>
                    <a:pt x="1548" y="5685"/>
                  </a:cubicBezTo>
                  <a:cubicBezTo>
                    <a:pt x="1681" y="5241"/>
                    <a:pt x="2065" y="1"/>
                    <a:pt x="2065" y="1"/>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1730;p58"/>
            <p:cNvSpPr/>
            <p:nvPr/>
          </p:nvSpPr>
          <p:spPr>
            <a:xfrm>
              <a:off x="-4109875" y="-2442675"/>
              <a:ext cx="137650" cy="136025"/>
            </a:xfrm>
            <a:custGeom>
              <a:avLst/>
              <a:gdLst/>
              <a:ahLst/>
              <a:cxnLst/>
              <a:rect l="l" t="t" r="r" b="b"/>
              <a:pathLst>
                <a:path w="5506" h="5441" fill="none" extrusionOk="0">
                  <a:moveTo>
                    <a:pt x="1" y="0"/>
                  </a:moveTo>
                  <a:cubicBezTo>
                    <a:pt x="1" y="0"/>
                    <a:pt x="321" y="4723"/>
                    <a:pt x="5505" y="5440"/>
                  </a:cubicBezTo>
                </a:path>
              </a:pathLst>
            </a:custGeom>
            <a:noFill/>
            <a:ln w="9525"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1731;p58"/>
            <p:cNvSpPr/>
            <p:nvPr/>
          </p:nvSpPr>
          <p:spPr>
            <a:xfrm>
              <a:off x="-4140525" y="-3313600"/>
              <a:ext cx="731000" cy="536825"/>
            </a:xfrm>
            <a:custGeom>
              <a:avLst/>
              <a:gdLst/>
              <a:ahLst/>
              <a:cxnLst/>
              <a:rect l="l" t="t" r="r" b="b"/>
              <a:pathLst>
                <a:path w="29240" h="21473" extrusionOk="0">
                  <a:moveTo>
                    <a:pt x="23680" y="1"/>
                  </a:moveTo>
                  <a:cubicBezTo>
                    <a:pt x="23680" y="1"/>
                    <a:pt x="14739" y="9987"/>
                    <a:pt x="13535" y="9987"/>
                  </a:cubicBezTo>
                  <a:cubicBezTo>
                    <a:pt x="13523" y="9987"/>
                    <a:pt x="13512" y="9986"/>
                    <a:pt x="13501" y="9984"/>
                  </a:cubicBezTo>
                  <a:cubicBezTo>
                    <a:pt x="12448" y="9774"/>
                    <a:pt x="9172" y="5183"/>
                    <a:pt x="9172" y="5183"/>
                  </a:cubicBezTo>
                  <a:lnTo>
                    <a:pt x="1" y="11371"/>
                  </a:lnTo>
                  <a:cubicBezTo>
                    <a:pt x="1" y="11371"/>
                    <a:pt x="6258" y="21472"/>
                    <a:pt x="12832" y="21472"/>
                  </a:cubicBezTo>
                  <a:cubicBezTo>
                    <a:pt x="12954" y="21472"/>
                    <a:pt x="13075" y="21469"/>
                    <a:pt x="13197" y="21462"/>
                  </a:cubicBezTo>
                  <a:cubicBezTo>
                    <a:pt x="20964" y="21014"/>
                    <a:pt x="29240" y="4292"/>
                    <a:pt x="29240" y="4292"/>
                  </a:cubicBezTo>
                  <a:lnTo>
                    <a:pt x="23680" y="1"/>
                  </a:lnTo>
                  <a:close/>
                </a:path>
              </a:pathLst>
            </a:custGeom>
            <a:solidFill>
              <a:srgbClr val="E7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1732;p58"/>
            <p:cNvSpPr/>
            <p:nvPr/>
          </p:nvSpPr>
          <p:spPr>
            <a:xfrm>
              <a:off x="-4776625" y="-3487900"/>
              <a:ext cx="813325" cy="1070950"/>
            </a:xfrm>
            <a:custGeom>
              <a:avLst/>
              <a:gdLst/>
              <a:ahLst/>
              <a:cxnLst/>
              <a:rect l="l" t="t" r="r" b="b"/>
              <a:pathLst>
                <a:path w="32533" h="42838" extrusionOk="0">
                  <a:moveTo>
                    <a:pt x="13050" y="1"/>
                  </a:moveTo>
                  <a:cubicBezTo>
                    <a:pt x="4077" y="2373"/>
                    <a:pt x="1924" y="11033"/>
                    <a:pt x="949" y="21279"/>
                  </a:cubicBezTo>
                  <a:cubicBezTo>
                    <a:pt x="1" y="31246"/>
                    <a:pt x="110" y="42837"/>
                    <a:pt x="110" y="42837"/>
                  </a:cubicBezTo>
                  <a:lnTo>
                    <a:pt x="32533" y="42837"/>
                  </a:lnTo>
                  <a:cubicBezTo>
                    <a:pt x="32533" y="42837"/>
                    <a:pt x="32334" y="34860"/>
                    <a:pt x="30286" y="19622"/>
                  </a:cubicBezTo>
                  <a:cubicBezTo>
                    <a:pt x="28236" y="4382"/>
                    <a:pt x="21331" y="703"/>
                    <a:pt x="21331" y="703"/>
                  </a:cubicBezTo>
                  <a:cubicBezTo>
                    <a:pt x="21331" y="703"/>
                    <a:pt x="20761" y="1810"/>
                    <a:pt x="18550" y="1810"/>
                  </a:cubicBezTo>
                  <a:cubicBezTo>
                    <a:pt x="18310" y="1810"/>
                    <a:pt x="18050" y="1797"/>
                    <a:pt x="17770" y="1768"/>
                  </a:cubicBezTo>
                  <a:cubicBezTo>
                    <a:pt x="13985" y="1378"/>
                    <a:pt x="13050" y="1"/>
                    <a:pt x="13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1733;p58"/>
            <p:cNvSpPr/>
            <p:nvPr/>
          </p:nvSpPr>
          <p:spPr>
            <a:xfrm>
              <a:off x="-4572200" y="-2979025"/>
              <a:ext cx="542825" cy="636875"/>
            </a:xfrm>
            <a:custGeom>
              <a:avLst/>
              <a:gdLst/>
              <a:ahLst/>
              <a:cxnLst/>
              <a:rect l="l" t="t" r="r" b="b"/>
              <a:pathLst>
                <a:path w="21713" h="25475" extrusionOk="0">
                  <a:moveTo>
                    <a:pt x="5343" y="0"/>
                  </a:moveTo>
                  <a:lnTo>
                    <a:pt x="0" y="22120"/>
                  </a:lnTo>
                  <a:lnTo>
                    <a:pt x="483" y="22602"/>
                  </a:lnTo>
                  <a:lnTo>
                    <a:pt x="15406" y="25475"/>
                  </a:lnTo>
                  <a:lnTo>
                    <a:pt x="21713" y="4319"/>
                  </a:lnTo>
                  <a:lnTo>
                    <a:pt x="21230" y="3837"/>
                  </a:lnTo>
                  <a:lnTo>
                    <a:pt x="53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1734;p58"/>
            <p:cNvSpPr/>
            <p:nvPr/>
          </p:nvSpPr>
          <p:spPr>
            <a:xfrm>
              <a:off x="-4572200" y="-2979025"/>
              <a:ext cx="385150" cy="636875"/>
            </a:xfrm>
            <a:custGeom>
              <a:avLst/>
              <a:gdLst/>
              <a:ahLst/>
              <a:cxnLst/>
              <a:rect l="l" t="t" r="r" b="b"/>
              <a:pathLst>
                <a:path w="15406" h="25475" extrusionOk="0">
                  <a:moveTo>
                    <a:pt x="5343" y="0"/>
                  </a:moveTo>
                  <a:lnTo>
                    <a:pt x="0" y="22120"/>
                  </a:lnTo>
                  <a:lnTo>
                    <a:pt x="483" y="22602"/>
                  </a:lnTo>
                  <a:lnTo>
                    <a:pt x="15406" y="25475"/>
                  </a:lnTo>
                  <a:lnTo>
                    <a:pt x="15406" y="25475"/>
                  </a:lnTo>
                  <a:lnTo>
                    <a:pt x="5824" y="482"/>
                  </a:lnTo>
                  <a:lnTo>
                    <a:pt x="53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1735;p58"/>
            <p:cNvSpPr/>
            <p:nvPr/>
          </p:nvSpPr>
          <p:spPr>
            <a:xfrm>
              <a:off x="-4560250" y="-2967000"/>
              <a:ext cx="530825" cy="649000"/>
            </a:xfrm>
            <a:custGeom>
              <a:avLst/>
              <a:gdLst/>
              <a:ahLst/>
              <a:cxnLst/>
              <a:rect l="l" t="t" r="r" b="b"/>
              <a:pathLst>
                <a:path w="21233" h="25960" extrusionOk="0">
                  <a:moveTo>
                    <a:pt x="5345" y="1"/>
                  </a:moveTo>
                  <a:lnTo>
                    <a:pt x="1" y="22122"/>
                  </a:lnTo>
                  <a:lnTo>
                    <a:pt x="15889" y="25959"/>
                  </a:lnTo>
                  <a:lnTo>
                    <a:pt x="21232" y="3839"/>
                  </a:lnTo>
                  <a:lnTo>
                    <a:pt x="53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1736;p58"/>
            <p:cNvSpPr/>
            <p:nvPr/>
          </p:nvSpPr>
          <p:spPr>
            <a:xfrm>
              <a:off x="-4556350" y="-2924400"/>
              <a:ext cx="530775" cy="617750"/>
            </a:xfrm>
            <a:custGeom>
              <a:avLst/>
              <a:gdLst/>
              <a:ahLst/>
              <a:cxnLst/>
              <a:rect l="l" t="t" r="r" b="b"/>
              <a:pathLst>
                <a:path w="21231" h="24710" extrusionOk="0">
                  <a:moveTo>
                    <a:pt x="10091" y="1"/>
                  </a:moveTo>
                  <a:cubicBezTo>
                    <a:pt x="9008" y="1"/>
                    <a:pt x="7843" y="288"/>
                    <a:pt x="6926" y="748"/>
                  </a:cubicBezTo>
                  <a:cubicBezTo>
                    <a:pt x="5039" y="1692"/>
                    <a:pt x="4019" y="4227"/>
                    <a:pt x="4019" y="4227"/>
                  </a:cubicBezTo>
                  <a:cubicBezTo>
                    <a:pt x="3417" y="6453"/>
                    <a:pt x="0" y="20872"/>
                    <a:pt x="0" y="20872"/>
                  </a:cubicBezTo>
                  <a:lnTo>
                    <a:pt x="15889" y="24709"/>
                  </a:lnTo>
                  <a:lnTo>
                    <a:pt x="21230" y="2589"/>
                  </a:lnTo>
                  <a:lnTo>
                    <a:pt x="10616" y="25"/>
                  </a:lnTo>
                  <a:cubicBezTo>
                    <a:pt x="10444" y="9"/>
                    <a:pt x="10268" y="1"/>
                    <a:pt x="100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1737;p58"/>
            <p:cNvSpPr/>
            <p:nvPr/>
          </p:nvSpPr>
          <p:spPr>
            <a:xfrm>
              <a:off x="-4494650" y="-2434400"/>
              <a:ext cx="296700" cy="68550"/>
            </a:xfrm>
            <a:custGeom>
              <a:avLst/>
              <a:gdLst/>
              <a:ahLst/>
              <a:cxnLst/>
              <a:rect l="l" t="t" r="r" b="b"/>
              <a:pathLst>
                <a:path w="11868" h="2742" fill="none" extrusionOk="0">
                  <a:moveTo>
                    <a:pt x="11867" y="2741"/>
                  </a:moveTo>
                  <a:lnTo>
                    <a:pt x="1" y="1"/>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1738;p58"/>
            <p:cNvSpPr/>
            <p:nvPr/>
          </p:nvSpPr>
          <p:spPr>
            <a:xfrm>
              <a:off x="-4486575" y="-2466750"/>
              <a:ext cx="296700" cy="68550"/>
            </a:xfrm>
            <a:custGeom>
              <a:avLst/>
              <a:gdLst/>
              <a:ahLst/>
              <a:cxnLst/>
              <a:rect l="l" t="t" r="r" b="b"/>
              <a:pathLst>
                <a:path w="11868" h="2742" fill="none" extrusionOk="0">
                  <a:moveTo>
                    <a:pt x="11867" y="2742"/>
                  </a:moveTo>
                  <a:lnTo>
                    <a:pt x="1" y="0"/>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1739;p58"/>
            <p:cNvSpPr/>
            <p:nvPr/>
          </p:nvSpPr>
          <p:spPr>
            <a:xfrm>
              <a:off x="-4478500" y="-2499100"/>
              <a:ext cx="296650" cy="68550"/>
            </a:xfrm>
            <a:custGeom>
              <a:avLst/>
              <a:gdLst/>
              <a:ahLst/>
              <a:cxnLst/>
              <a:rect l="l" t="t" r="r" b="b"/>
              <a:pathLst>
                <a:path w="11866" h="2742" fill="none" extrusionOk="0">
                  <a:moveTo>
                    <a:pt x="11866" y="2741"/>
                  </a:moveTo>
                  <a:lnTo>
                    <a:pt x="1" y="1"/>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1740;p58"/>
            <p:cNvSpPr/>
            <p:nvPr/>
          </p:nvSpPr>
          <p:spPr>
            <a:xfrm>
              <a:off x="-4470450" y="-2531450"/>
              <a:ext cx="296675" cy="68525"/>
            </a:xfrm>
            <a:custGeom>
              <a:avLst/>
              <a:gdLst/>
              <a:ahLst/>
              <a:cxnLst/>
              <a:rect l="l" t="t" r="r" b="b"/>
              <a:pathLst>
                <a:path w="11867" h="2741" fill="none" extrusionOk="0">
                  <a:moveTo>
                    <a:pt x="11867" y="2741"/>
                  </a:moveTo>
                  <a:lnTo>
                    <a:pt x="0" y="0"/>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1741;p58"/>
            <p:cNvSpPr/>
            <p:nvPr/>
          </p:nvSpPr>
          <p:spPr>
            <a:xfrm>
              <a:off x="-4462400" y="-2563825"/>
              <a:ext cx="296700" cy="68575"/>
            </a:xfrm>
            <a:custGeom>
              <a:avLst/>
              <a:gdLst/>
              <a:ahLst/>
              <a:cxnLst/>
              <a:rect l="l" t="t" r="r" b="b"/>
              <a:pathLst>
                <a:path w="11868" h="2743" fill="none" extrusionOk="0">
                  <a:moveTo>
                    <a:pt x="11868" y="2743"/>
                  </a:moveTo>
                  <a:lnTo>
                    <a:pt x="1" y="1"/>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1742;p58"/>
            <p:cNvSpPr/>
            <p:nvPr/>
          </p:nvSpPr>
          <p:spPr>
            <a:xfrm>
              <a:off x="-4454325" y="-2596150"/>
              <a:ext cx="296675" cy="68550"/>
            </a:xfrm>
            <a:custGeom>
              <a:avLst/>
              <a:gdLst/>
              <a:ahLst/>
              <a:cxnLst/>
              <a:rect l="l" t="t" r="r" b="b"/>
              <a:pathLst>
                <a:path w="11867" h="2742" fill="none" extrusionOk="0">
                  <a:moveTo>
                    <a:pt x="11866" y="2741"/>
                  </a:moveTo>
                  <a:lnTo>
                    <a:pt x="1" y="1"/>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1743;p58"/>
            <p:cNvSpPr/>
            <p:nvPr/>
          </p:nvSpPr>
          <p:spPr>
            <a:xfrm>
              <a:off x="-4446275" y="-2628525"/>
              <a:ext cx="296700" cy="68550"/>
            </a:xfrm>
            <a:custGeom>
              <a:avLst/>
              <a:gdLst/>
              <a:ahLst/>
              <a:cxnLst/>
              <a:rect l="l" t="t" r="r" b="b"/>
              <a:pathLst>
                <a:path w="11868" h="2742" fill="none" extrusionOk="0">
                  <a:moveTo>
                    <a:pt x="11867" y="2741"/>
                  </a:moveTo>
                  <a:lnTo>
                    <a:pt x="0" y="1"/>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1744;p58"/>
            <p:cNvSpPr/>
            <p:nvPr/>
          </p:nvSpPr>
          <p:spPr>
            <a:xfrm>
              <a:off x="-4438200" y="-2660850"/>
              <a:ext cx="296675" cy="68550"/>
            </a:xfrm>
            <a:custGeom>
              <a:avLst/>
              <a:gdLst/>
              <a:ahLst/>
              <a:cxnLst/>
              <a:rect l="l" t="t" r="r" b="b"/>
              <a:pathLst>
                <a:path w="11867" h="2742" fill="none" extrusionOk="0">
                  <a:moveTo>
                    <a:pt x="11867" y="2741"/>
                  </a:moveTo>
                  <a:lnTo>
                    <a:pt x="0" y="1"/>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1745;p58"/>
            <p:cNvSpPr/>
            <p:nvPr/>
          </p:nvSpPr>
          <p:spPr>
            <a:xfrm>
              <a:off x="-4430175" y="-2693200"/>
              <a:ext cx="296700" cy="68525"/>
            </a:xfrm>
            <a:custGeom>
              <a:avLst/>
              <a:gdLst/>
              <a:ahLst/>
              <a:cxnLst/>
              <a:rect l="l" t="t" r="r" b="b"/>
              <a:pathLst>
                <a:path w="11868" h="2741" fill="none" extrusionOk="0">
                  <a:moveTo>
                    <a:pt x="11867" y="2741"/>
                  </a:moveTo>
                  <a:lnTo>
                    <a:pt x="1" y="0"/>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1746;p58"/>
            <p:cNvSpPr/>
            <p:nvPr/>
          </p:nvSpPr>
          <p:spPr>
            <a:xfrm>
              <a:off x="-4422100" y="-2725575"/>
              <a:ext cx="296700" cy="68550"/>
            </a:xfrm>
            <a:custGeom>
              <a:avLst/>
              <a:gdLst/>
              <a:ahLst/>
              <a:cxnLst/>
              <a:rect l="l" t="t" r="r" b="b"/>
              <a:pathLst>
                <a:path w="11868" h="2742" fill="none" extrusionOk="0">
                  <a:moveTo>
                    <a:pt x="11867" y="2741"/>
                  </a:moveTo>
                  <a:lnTo>
                    <a:pt x="1" y="1"/>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1747;p58"/>
            <p:cNvSpPr/>
            <p:nvPr/>
          </p:nvSpPr>
          <p:spPr>
            <a:xfrm>
              <a:off x="-4414025" y="-2757900"/>
              <a:ext cx="296650" cy="68525"/>
            </a:xfrm>
            <a:custGeom>
              <a:avLst/>
              <a:gdLst/>
              <a:ahLst/>
              <a:cxnLst/>
              <a:rect l="l" t="t" r="r" b="b"/>
              <a:pathLst>
                <a:path w="11866" h="2741" fill="none" extrusionOk="0">
                  <a:moveTo>
                    <a:pt x="11866" y="2741"/>
                  </a:moveTo>
                  <a:lnTo>
                    <a:pt x="1" y="1"/>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1748;p58"/>
            <p:cNvSpPr/>
            <p:nvPr/>
          </p:nvSpPr>
          <p:spPr>
            <a:xfrm>
              <a:off x="-4405975" y="-2790275"/>
              <a:ext cx="296675" cy="68550"/>
            </a:xfrm>
            <a:custGeom>
              <a:avLst/>
              <a:gdLst/>
              <a:ahLst/>
              <a:cxnLst/>
              <a:rect l="l" t="t" r="r" b="b"/>
              <a:pathLst>
                <a:path w="11867" h="2742" fill="none" extrusionOk="0">
                  <a:moveTo>
                    <a:pt x="11867" y="2741"/>
                  </a:moveTo>
                  <a:lnTo>
                    <a:pt x="0" y="1"/>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1749;p58"/>
            <p:cNvSpPr/>
            <p:nvPr/>
          </p:nvSpPr>
          <p:spPr>
            <a:xfrm>
              <a:off x="-4397925" y="-2822625"/>
              <a:ext cx="296700" cy="68575"/>
            </a:xfrm>
            <a:custGeom>
              <a:avLst/>
              <a:gdLst/>
              <a:ahLst/>
              <a:cxnLst/>
              <a:rect l="l" t="t" r="r" b="b"/>
              <a:pathLst>
                <a:path w="11868" h="2743" fill="none" extrusionOk="0">
                  <a:moveTo>
                    <a:pt x="11868" y="2742"/>
                  </a:moveTo>
                  <a:lnTo>
                    <a:pt x="1" y="0"/>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1750;p58"/>
            <p:cNvSpPr/>
            <p:nvPr/>
          </p:nvSpPr>
          <p:spPr>
            <a:xfrm>
              <a:off x="-4389850" y="-2854950"/>
              <a:ext cx="296700" cy="68525"/>
            </a:xfrm>
            <a:custGeom>
              <a:avLst/>
              <a:gdLst/>
              <a:ahLst/>
              <a:cxnLst/>
              <a:rect l="l" t="t" r="r" b="b"/>
              <a:pathLst>
                <a:path w="11868" h="2741" fill="none" extrusionOk="0">
                  <a:moveTo>
                    <a:pt x="11868" y="2741"/>
                  </a:moveTo>
                  <a:lnTo>
                    <a:pt x="1" y="0"/>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1751;p58"/>
            <p:cNvSpPr/>
            <p:nvPr/>
          </p:nvSpPr>
          <p:spPr>
            <a:xfrm>
              <a:off x="-4301900" y="-2884700"/>
              <a:ext cx="161850" cy="36575"/>
            </a:xfrm>
            <a:custGeom>
              <a:avLst/>
              <a:gdLst/>
              <a:ahLst/>
              <a:cxnLst/>
              <a:rect l="l" t="t" r="r" b="b"/>
              <a:pathLst>
                <a:path w="6474" h="1463" fill="none" extrusionOk="0">
                  <a:moveTo>
                    <a:pt x="6473" y="1462"/>
                  </a:moveTo>
                  <a:lnTo>
                    <a:pt x="0" y="0"/>
                  </a:lnTo>
                </a:path>
              </a:pathLst>
            </a:custGeom>
            <a:noFill/>
            <a:ln w="12075" cap="flat" cmpd="sng">
              <a:solidFill>
                <a:srgbClr val="EDEEF7"/>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1752;p58"/>
            <p:cNvSpPr/>
            <p:nvPr/>
          </p:nvSpPr>
          <p:spPr>
            <a:xfrm>
              <a:off x="-4455875" y="-2924400"/>
              <a:ext cx="164925" cy="105675"/>
            </a:xfrm>
            <a:custGeom>
              <a:avLst/>
              <a:gdLst/>
              <a:ahLst/>
              <a:cxnLst/>
              <a:rect l="l" t="t" r="r" b="b"/>
              <a:pathLst>
                <a:path w="6597" h="4227" extrusionOk="0">
                  <a:moveTo>
                    <a:pt x="6070" y="0"/>
                  </a:moveTo>
                  <a:cubicBezTo>
                    <a:pt x="4988" y="0"/>
                    <a:pt x="3823" y="289"/>
                    <a:pt x="2907" y="748"/>
                  </a:cubicBezTo>
                  <a:cubicBezTo>
                    <a:pt x="1020" y="1690"/>
                    <a:pt x="0" y="4227"/>
                    <a:pt x="0" y="4227"/>
                  </a:cubicBezTo>
                  <a:cubicBezTo>
                    <a:pt x="0" y="4227"/>
                    <a:pt x="2220" y="1970"/>
                    <a:pt x="4482" y="1970"/>
                  </a:cubicBezTo>
                  <a:cubicBezTo>
                    <a:pt x="4559" y="1970"/>
                    <a:pt x="4636" y="1973"/>
                    <a:pt x="4713" y="1978"/>
                  </a:cubicBezTo>
                  <a:cubicBezTo>
                    <a:pt x="4754" y="748"/>
                    <a:pt x="6597" y="25"/>
                    <a:pt x="6597" y="25"/>
                  </a:cubicBezTo>
                  <a:cubicBezTo>
                    <a:pt x="6424" y="8"/>
                    <a:pt x="6248" y="0"/>
                    <a:pt x="6070" y="0"/>
                  </a:cubicBezTo>
                  <a:close/>
                </a:path>
              </a:pathLst>
            </a:custGeom>
            <a:solidFill>
              <a:srgbClr val="EDE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1753;p58"/>
            <p:cNvSpPr/>
            <p:nvPr/>
          </p:nvSpPr>
          <p:spPr>
            <a:xfrm>
              <a:off x="-4243350" y="-3470325"/>
              <a:ext cx="392950" cy="514400"/>
            </a:xfrm>
            <a:custGeom>
              <a:avLst/>
              <a:gdLst/>
              <a:ahLst/>
              <a:cxnLst/>
              <a:rect l="l" t="t" r="r" b="b"/>
              <a:pathLst>
                <a:path w="15718" h="20576" extrusionOk="0">
                  <a:moveTo>
                    <a:pt x="0" y="0"/>
                  </a:moveTo>
                  <a:lnTo>
                    <a:pt x="6613" y="20576"/>
                  </a:lnTo>
                  <a:lnTo>
                    <a:pt x="15717" y="14149"/>
                  </a:lnTo>
                  <a:cubicBezTo>
                    <a:pt x="15717" y="14149"/>
                    <a:pt x="12809" y="8786"/>
                    <a:pt x="9004" y="4009"/>
                  </a:cubicBezTo>
                  <a:cubicBezTo>
                    <a:pt x="7072" y="1583"/>
                    <a:pt x="3359" y="30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1754;p58"/>
            <p:cNvSpPr/>
            <p:nvPr/>
          </p:nvSpPr>
          <p:spPr>
            <a:xfrm>
              <a:off x="-4060775" y="-3243300"/>
              <a:ext cx="42575" cy="243425"/>
            </a:xfrm>
            <a:custGeom>
              <a:avLst/>
              <a:gdLst/>
              <a:ahLst/>
              <a:cxnLst/>
              <a:rect l="l" t="t" r="r" b="b"/>
              <a:pathLst>
                <a:path w="1703" h="9737" fill="none" extrusionOk="0">
                  <a:moveTo>
                    <a:pt x="1703" y="9736"/>
                  </a:moveTo>
                  <a:cubicBezTo>
                    <a:pt x="1166" y="5467"/>
                    <a:pt x="1" y="0"/>
                    <a:pt x="1" y="0"/>
                  </a:cubicBezTo>
                </a:path>
              </a:pathLst>
            </a:custGeom>
            <a:noFill/>
            <a:ln w="9525"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1755;p58"/>
            <p:cNvSpPr/>
            <p:nvPr/>
          </p:nvSpPr>
          <p:spPr>
            <a:xfrm>
              <a:off x="-4025650" y="-3158825"/>
              <a:ext cx="153750" cy="106475"/>
            </a:xfrm>
            <a:custGeom>
              <a:avLst/>
              <a:gdLst/>
              <a:ahLst/>
              <a:cxnLst/>
              <a:rect l="l" t="t" r="r" b="b"/>
              <a:pathLst>
                <a:path w="6150" h="4259" fill="none" extrusionOk="0">
                  <a:moveTo>
                    <a:pt x="1" y="4258"/>
                  </a:moveTo>
                  <a:lnTo>
                    <a:pt x="6149" y="1"/>
                  </a:lnTo>
                </a:path>
              </a:pathLst>
            </a:custGeom>
            <a:noFill/>
            <a:ln w="9525"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1756;p58"/>
            <p:cNvSpPr/>
            <p:nvPr/>
          </p:nvSpPr>
          <p:spPr>
            <a:xfrm>
              <a:off x="-5055000" y="-3070450"/>
              <a:ext cx="607700" cy="592950"/>
            </a:xfrm>
            <a:custGeom>
              <a:avLst/>
              <a:gdLst/>
              <a:ahLst/>
              <a:cxnLst/>
              <a:rect l="l" t="t" r="r" b="b"/>
              <a:pathLst>
                <a:path w="24308" h="23718" extrusionOk="0">
                  <a:moveTo>
                    <a:pt x="6263" y="0"/>
                  </a:moveTo>
                  <a:cubicBezTo>
                    <a:pt x="6263" y="0"/>
                    <a:pt x="1" y="13263"/>
                    <a:pt x="2970" y="18388"/>
                  </a:cubicBezTo>
                  <a:cubicBezTo>
                    <a:pt x="5138" y="22132"/>
                    <a:pt x="23802" y="23718"/>
                    <a:pt x="23802" y="23718"/>
                  </a:cubicBezTo>
                  <a:lnTo>
                    <a:pt x="24307" y="16692"/>
                  </a:lnTo>
                  <a:cubicBezTo>
                    <a:pt x="24307" y="16692"/>
                    <a:pt x="14075" y="13614"/>
                    <a:pt x="13895" y="12364"/>
                  </a:cubicBezTo>
                  <a:cubicBezTo>
                    <a:pt x="13655" y="10708"/>
                    <a:pt x="16825" y="3750"/>
                    <a:pt x="16825" y="3750"/>
                  </a:cubicBezTo>
                  <a:lnTo>
                    <a:pt x="6263" y="0"/>
                  </a:lnTo>
                  <a:close/>
                </a:path>
              </a:pathLst>
            </a:custGeom>
            <a:solidFill>
              <a:srgbClr val="E7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1757;p58"/>
            <p:cNvSpPr/>
            <p:nvPr/>
          </p:nvSpPr>
          <p:spPr>
            <a:xfrm>
              <a:off x="-4504000" y="-2663725"/>
              <a:ext cx="323800" cy="193825"/>
            </a:xfrm>
            <a:custGeom>
              <a:avLst/>
              <a:gdLst/>
              <a:ahLst/>
              <a:cxnLst/>
              <a:rect l="l" t="t" r="r" b="b"/>
              <a:pathLst>
                <a:path w="12952" h="7753" extrusionOk="0">
                  <a:moveTo>
                    <a:pt x="7251" y="6085"/>
                  </a:moveTo>
                  <a:cubicBezTo>
                    <a:pt x="7128" y="6117"/>
                    <a:pt x="7059" y="6135"/>
                    <a:pt x="7059" y="6135"/>
                  </a:cubicBezTo>
                  <a:cubicBezTo>
                    <a:pt x="7077" y="6116"/>
                    <a:pt x="7145" y="6100"/>
                    <a:pt x="7251" y="6085"/>
                  </a:cubicBezTo>
                  <a:close/>
                  <a:moveTo>
                    <a:pt x="101" y="1"/>
                  </a:moveTo>
                  <a:lnTo>
                    <a:pt x="1" y="7130"/>
                  </a:lnTo>
                  <a:cubicBezTo>
                    <a:pt x="1" y="7130"/>
                    <a:pt x="2606" y="7753"/>
                    <a:pt x="5823" y="7753"/>
                  </a:cubicBezTo>
                  <a:cubicBezTo>
                    <a:pt x="6382" y="7753"/>
                    <a:pt x="6959" y="7734"/>
                    <a:pt x="7544" y="7690"/>
                  </a:cubicBezTo>
                  <a:cubicBezTo>
                    <a:pt x="7994" y="7656"/>
                    <a:pt x="10646" y="6889"/>
                    <a:pt x="10976" y="6281"/>
                  </a:cubicBezTo>
                  <a:lnTo>
                    <a:pt x="10976" y="6281"/>
                  </a:lnTo>
                  <a:cubicBezTo>
                    <a:pt x="11543" y="6046"/>
                    <a:pt x="11963" y="5807"/>
                    <a:pt x="12083" y="5606"/>
                  </a:cubicBezTo>
                  <a:lnTo>
                    <a:pt x="12083" y="5606"/>
                  </a:lnTo>
                  <a:cubicBezTo>
                    <a:pt x="12610" y="5481"/>
                    <a:pt x="12952" y="5315"/>
                    <a:pt x="12932" y="5088"/>
                  </a:cubicBezTo>
                  <a:cubicBezTo>
                    <a:pt x="12921" y="4953"/>
                    <a:pt x="12666" y="4854"/>
                    <a:pt x="12272" y="4781"/>
                  </a:cubicBezTo>
                  <a:lnTo>
                    <a:pt x="12272" y="4781"/>
                  </a:lnTo>
                  <a:cubicBezTo>
                    <a:pt x="12330" y="4739"/>
                    <a:pt x="12363" y="4688"/>
                    <a:pt x="12364" y="4628"/>
                  </a:cubicBezTo>
                  <a:cubicBezTo>
                    <a:pt x="12371" y="4231"/>
                    <a:pt x="10956" y="3873"/>
                    <a:pt x="10060" y="3741"/>
                  </a:cubicBezTo>
                  <a:cubicBezTo>
                    <a:pt x="9056" y="3594"/>
                    <a:pt x="7304" y="3169"/>
                    <a:pt x="7206" y="2852"/>
                  </a:cubicBezTo>
                  <a:cubicBezTo>
                    <a:pt x="7134" y="2629"/>
                    <a:pt x="9501" y="2705"/>
                    <a:pt x="9594" y="2312"/>
                  </a:cubicBezTo>
                  <a:cubicBezTo>
                    <a:pt x="9690" y="1905"/>
                    <a:pt x="1632" y="270"/>
                    <a:pt x="101" y="1"/>
                  </a:cubicBezTo>
                  <a:close/>
                </a:path>
              </a:pathLst>
            </a:custGeom>
            <a:solidFill>
              <a:srgbClr val="E7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1758;p58"/>
            <p:cNvSpPr/>
            <p:nvPr/>
          </p:nvSpPr>
          <p:spPr>
            <a:xfrm>
              <a:off x="-4304900" y="-2547200"/>
              <a:ext cx="96250" cy="7750"/>
            </a:xfrm>
            <a:custGeom>
              <a:avLst/>
              <a:gdLst/>
              <a:ahLst/>
              <a:cxnLst/>
              <a:rect l="l" t="t" r="r" b="b"/>
              <a:pathLst>
                <a:path w="3850" h="310" extrusionOk="0">
                  <a:moveTo>
                    <a:pt x="571" y="1"/>
                  </a:moveTo>
                  <a:cubicBezTo>
                    <a:pt x="381" y="1"/>
                    <a:pt x="192" y="4"/>
                    <a:pt x="1" y="14"/>
                  </a:cubicBezTo>
                  <a:cubicBezTo>
                    <a:pt x="158" y="57"/>
                    <a:pt x="317" y="91"/>
                    <a:pt x="475" y="120"/>
                  </a:cubicBezTo>
                  <a:cubicBezTo>
                    <a:pt x="555" y="134"/>
                    <a:pt x="634" y="147"/>
                    <a:pt x="714" y="160"/>
                  </a:cubicBezTo>
                  <a:cubicBezTo>
                    <a:pt x="794" y="172"/>
                    <a:pt x="874" y="184"/>
                    <a:pt x="954" y="194"/>
                  </a:cubicBezTo>
                  <a:cubicBezTo>
                    <a:pt x="1274" y="236"/>
                    <a:pt x="1595" y="265"/>
                    <a:pt x="1917" y="284"/>
                  </a:cubicBezTo>
                  <a:cubicBezTo>
                    <a:pt x="2198" y="301"/>
                    <a:pt x="2479" y="309"/>
                    <a:pt x="2759" y="309"/>
                  </a:cubicBezTo>
                  <a:cubicBezTo>
                    <a:pt x="2800" y="309"/>
                    <a:pt x="2840" y="309"/>
                    <a:pt x="2881" y="309"/>
                  </a:cubicBezTo>
                  <a:cubicBezTo>
                    <a:pt x="3042" y="307"/>
                    <a:pt x="3204" y="305"/>
                    <a:pt x="3365" y="296"/>
                  </a:cubicBezTo>
                  <a:cubicBezTo>
                    <a:pt x="3527" y="287"/>
                    <a:pt x="3688" y="277"/>
                    <a:pt x="3850" y="257"/>
                  </a:cubicBezTo>
                  <a:cubicBezTo>
                    <a:pt x="3530" y="194"/>
                    <a:pt x="3211" y="155"/>
                    <a:pt x="2891" y="121"/>
                  </a:cubicBezTo>
                  <a:cubicBezTo>
                    <a:pt x="2571" y="88"/>
                    <a:pt x="2251" y="63"/>
                    <a:pt x="1930" y="44"/>
                  </a:cubicBezTo>
                  <a:cubicBezTo>
                    <a:pt x="1610" y="24"/>
                    <a:pt x="1290" y="11"/>
                    <a:pt x="968" y="5"/>
                  </a:cubicBezTo>
                  <a:cubicBezTo>
                    <a:pt x="836" y="2"/>
                    <a:pt x="703" y="1"/>
                    <a:pt x="571" y="1"/>
                  </a:cubicBezTo>
                  <a:close/>
                </a:path>
              </a:pathLst>
            </a:custGeom>
            <a:solidFill>
              <a:srgbClr val="F7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1759;p58"/>
            <p:cNvSpPr/>
            <p:nvPr/>
          </p:nvSpPr>
          <p:spPr>
            <a:xfrm>
              <a:off x="-4327625" y="-2519850"/>
              <a:ext cx="104550" cy="8625"/>
            </a:xfrm>
            <a:custGeom>
              <a:avLst/>
              <a:gdLst/>
              <a:ahLst/>
              <a:cxnLst/>
              <a:rect l="l" t="t" r="r" b="b"/>
              <a:pathLst>
                <a:path w="4182" h="345" extrusionOk="0">
                  <a:moveTo>
                    <a:pt x="3992" y="0"/>
                  </a:moveTo>
                  <a:cubicBezTo>
                    <a:pt x="3703" y="0"/>
                    <a:pt x="3416" y="10"/>
                    <a:pt x="3130" y="24"/>
                  </a:cubicBezTo>
                  <a:lnTo>
                    <a:pt x="2999" y="29"/>
                  </a:lnTo>
                  <a:lnTo>
                    <a:pt x="2869" y="37"/>
                  </a:lnTo>
                  <a:cubicBezTo>
                    <a:pt x="2782" y="40"/>
                    <a:pt x="2695" y="47"/>
                    <a:pt x="2607" y="51"/>
                  </a:cubicBezTo>
                  <a:cubicBezTo>
                    <a:pt x="2522" y="54"/>
                    <a:pt x="2434" y="60"/>
                    <a:pt x="2347" y="66"/>
                  </a:cubicBezTo>
                  <a:cubicBezTo>
                    <a:pt x="2261" y="72"/>
                    <a:pt x="2174" y="76"/>
                    <a:pt x="2087" y="82"/>
                  </a:cubicBezTo>
                  <a:lnTo>
                    <a:pt x="1047" y="150"/>
                  </a:lnTo>
                  <a:cubicBezTo>
                    <a:pt x="699" y="173"/>
                    <a:pt x="354" y="195"/>
                    <a:pt x="1" y="210"/>
                  </a:cubicBezTo>
                  <a:cubicBezTo>
                    <a:pt x="87" y="229"/>
                    <a:pt x="172" y="249"/>
                    <a:pt x="260" y="264"/>
                  </a:cubicBezTo>
                  <a:cubicBezTo>
                    <a:pt x="347" y="278"/>
                    <a:pt x="434" y="288"/>
                    <a:pt x="522" y="300"/>
                  </a:cubicBezTo>
                  <a:cubicBezTo>
                    <a:pt x="543" y="303"/>
                    <a:pt x="567" y="306"/>
                    <a:pt x="588" y="307"/>
                  </a:cubicBezTo>
                  <a:lnTo>
                    <a:pt x="654" y="313"/>
                  </a:lnTo>
                  <a:lnTo>
                    <a:pt x="785" y="325"/>
                  </a:lnTo>
                  <a:cubicBezTo>
                    <a:pt x="830" y="328"/>
                    <a:pt x="874" y="332"/>
                    <a:pt x="917" y="333"/>
                  </a:cubicBezTo>
                  <a:cubicBezTo>
                    <a:pt x="961" y="335"/>
                    <a:pt x="1004" y="338"/>
                    <a:pt x="1050" y="338"/>
                  </a:cubicBezTo>
                  <a:cubicBezTo>
                    <a:pt x="1159" y="343"/>
                    <a:pt x="1268" y="345"/>
                    <a:pt x="1377" y="345"/>
                  </a:cubicBezTo>
                  <a:cubicBezTo>
                    <a:pt x="1443" y="345"/>
                    <a:pt x="1510" y="344"/>
                    <a:pt x="1576" y="344"/>
                  </a:cubicBezTo>
                  <a:cubicBezTo>
                    <a:pt x="1663" y="342"/>
                    <a:pt x="1752" y="338"/>
                    <a:pt x="1839" y="335"/>
                  </a:cubicBezTo>
                  <a:cubicBezTo>
                    <a:pt x="1927" y="332"/>
                    <a:pt x="2015" y="328"/>
                    <a:pt x="2103" y="320"/>
                  </a:cubicBezTo>
                  <a:cubicBezTo>
                    <a:pt x="2190" y="315"/>
                    <a:pt x="2277" y="310"/>
                    <a:pt x="2364" y="301"/>
                  </a:cubicBezTo>
                  <a:cubicBezTo>
                    <a:pt x="2452" y="293"/>
                    <a:pt x="2539" y="285"/>
                    <a:pt x="2626" y="277"/>
                  </a:cubicBezTo>
                  <a:cubicBezTo>
                    <a:pt x="2801" y="256"/>
                    <a:pt x="2975" y="236"/>
                    <a:pt x="3149" y="210"/>
                  </a:cubicBezTo>
                  <a:cubicBezTo>
                    <a:pt x="3322" y="185"/>
                    <a:pt x="3495" y="156"/>
                    <a:pt x="3666" y="121"/>
                  </a:cubicBezTo>
                  <a:cubicBezTo>
                    <a:pt x="3839" y="88"/>
                    <a:pt x="4011" y="50"/>
                    <a:pt x="4181" y="2"/>
                  </a:cubicBezTo>
                  <a:cubicBezTo>
                    <a:pt x="4118" y="1"/>
                    <a:pt x="4055" y="0"/>
                    <a:pt x="3992" y="0"/>
                  </a:cubicBezTo>
                  <a:close/>
                </a:path>
              </a:pathLst>
            </a:custGeom>
            <a:solidFill>
              <a:srgbClr val="F7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1760;p58"/>
            <p:cNvSpPr/>
            <p:nvPr/>
          </p:nvSpPr>
          <p:spPr>
            <a:xfrm>
              <a:off x="-4338175" y="-2499775"/>
              <a:ext cx="92725" cy="11975"/>
            </a:xfrm>
            <a:custGeom>
              <a:avLst/>
              <a:gdLst/>
              <a:ahLst/>
              <a:cxnLst/>
              <a:rect l="l" t="t" r="r" b="b"/>
              <a:pathLst>
                <a:path w="3709" h="479" extrusionOk="0">
                  <a:moveTo>
                    <a:pt x="3709" y="0"/>
                  </a:moveTo>
                  <a:lnTo>
                    <a:pt x="3709" y="0"/>
                  </a:lnTo>
                  <a:cubicBezTo>
                    <a:pt x="3393" y="3"/>
                    <a:pt x="3082" y="26"/>
                    <a:pt x="2772" y="56"/>
                  </a:cubicBezTo>
                  <a:cubicBezTo>
                    <a:pt x="2462" y="85"/>
                    <a:pt x="2154" y="120"/>
                    <a:pt x="1845" y="157"/>
                  </a:cubicBezTo>
                  <a:cubicBezTo>
                    <a:pt x="1538" y="195"/>
                    <a:pt x="1232" y="239"/>
                    <a:pt x="925" y="285"/>
                  </a:cubicBezTo>
                  <a:cubicBezTo>
                    <a:pt x="618" y="332"/>
                    <a:pt x="311" y="380"/>
                    <a:pt x="1" y="435"/>
                  </a:cubicBezTo>
                  <a:cubicBezTo>
                    <a:pt x="79" y="445"/>
                    <a:pt x="157" y="456"/>
                    <a:pt x="237" y="461"/>
                  </a:cubicBezTo>
                  <a:cubicBezTo>
                    <a:pt x="315" y="469"/>
                    <a:pt x="394" y="472"/>
                    <a:pt x="472" y="474"/>
                  </a:cubicBezTo>
                  <a:cubicBezTo>
                    <a:pt x="551" y="479"/>
                    <a:pt x="629" y="479"/>
                    <a:pt x="708" y="479"/>
                  </a:cubicBezTo>
                  <a:cubicBezTo>
                    <a:pt x="786" y="479"/>
                    <a:pt x="865" y="477"/>
                    <a:pt x="942" y="474"/>
                  </a:cubicBezTo>
                  <a:cubicBezTo>
                    <a:pt x="1256" y="464"/>
                    <a:pt x="1568" y="435"/>
                    <a:pt x="1877" y="396"/>
                  </a:cubicBezTo>
                  <a:cubicBezTo>
                    <a:pt x="2187" y="357"/>
                    <a:pt x="2496" y="306"/>
                    <a:pt x="2801" y="242"/>
                  </a:cubicBezTo>
                  <a:cubicBezTo>
                    <a:pt x="2954" y="210"/>
                    <a:pt x="3106" y="175"/>
                    <a:pt x="3258" y="136"/>
                  </a:cubicBezTo>
                  <a:cubicBezTo>
                    <a:pt x="3409" y="95"/>
                    <a:pt x="3559" y="53"/>
                    <a:pt x="3709" y="0"/>
                  </a:cubicBezTo>
                  <a:close/>
                </a:path>
              </a:pathLst>
            </a:custGeom>
            <a:solidFill>
              <a:srgbClr val="F7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1761;p58"/>
            <p:cNvSpPr/>
            <p:nvPr/>
          </p:nvSpPr>
          <p:spPr>
            <a:xfrm>
              <a:off x="-4913850" y="-3488050"/>
              <a:ext cx="466550" cy="537550"/>
            </a:xfrm>
            <a:custGeom>
              <a:avLst/>
              <a:gdLst/>
              <a:ahLst/>
              <a:cxnLst/>
              <a:rect l="l" t="t" r="r" b="b"/>
              <a:pathLst>
                <a:path w="18662" h="21502" extrusionOk="0">
                  <a:moveTo>
                    <a:pt x="18214" y="0"/>
                  </a:moveTo>
                  <a:cubicBezTo>
                    <a:pt x="14548" y="0"/>
                    <a:pt x="11017" y="728"/>
                    <a:pt x="8725" y="2432"/>
                  </a:cubicBezTo>
                  <a:cubicBezTo>
                    <a:pt x="4264" y="5745"/>
                    <a:pt x="0" y="16704"/>
                    <a:pt x="0" y="16704"/>
                  </a:cubicBezTo>
                  <a:lnTo>
                    <a:pt x="12390" y="21501"/>
                  </a:lnTo>
                  <a:lnTo>
                    <a:pt x="17787" y="11002"/>
                  </a:lnTo>
                  <a:lnTo>
                    <a:pt x="18661" y="4"/>
                  </a:lnTo>
                  <a:cubicBezTo>
                    <a:pt x="18512" y="1"/>
                    <a:pt x="18363" y="0"/>
                    <a:pt x="18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1762;p58"/>
            <p:cNvSpPr/>
            <p:nvPr/>
          </p:nvSpPr>
          <p:spPr>
            <a:xfrm>
              <a:off x="-4625600" y="-3136850"/>
              <a:ext cx="104425" cy="180925"/>
            </a:xfrm>
            <a:custGeom>
              <a:avLst/>
              <a:gdLst/>
              <a:ahLst/>
              <a:cxnLst/>
              <a:rect l="l" t="t" r="r" b="b"/>
              <a:pathLst>
                <a:path w="4177" h="7237" fill="none" extrusionOk="0">
                  <a:moveTo>
                    <a:pt x="1" y="7237"/>
                  </a:moveTo>
                  <a:lnTo>
                    <a:pt x="4177" y="0"/>
                  </a:lnTo>
                </a:path>
              </a:pathLst>
            </a:custGeom>
            <a:noFill/>
            <a:ln w="9525"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1763;p58"/>
            <p:cNvSpPr/>
            <p:nvPr/>
          </p:nvSpPr>
          <p:spPr>
            <a:xfrm>
              <a:off x="-4886725" y="-3127725"/>
              <a:ext cx="290600" cy="120775"/>
            </a:xfrm>
            <a:custGeom>
              <a:avLst/>
              <a:gdLst/>
              <a:ahLst/>
              <a:cxnLst/>
              <a:rect l="l" t="t" r="r" b="b"/>
              <a:pathLst>
                <a:path w="11624" h="4831" fill="none" extrusionOk="0">
                  <a:moveTo>
                    <a:pt x="11624" y="4831"/>
                  </a:moveTo>
                  <a:lnTo>
                    <a:pt x="0" y="0"/>
                  </a:lnTo>
                </a:path>
              </a:pathLst>
            </a:custGeom>
            <a:noFill/>
            <a:ln w="9525"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1764;p58"/>
            <p:cNvSpPr/>
            <p:nvPr/>
          </p:nvSpPr>
          <p:spPr>
            <a:xfrm>
              <a:off x="-4488600" y="-3487750"/>
              <a:ext cx="273950" cy="68600"/>
            </a:xfrm>
            <a:custGeom>
              <a:avLst/>
              <a:gdLst/>
              <a:ahLst/>
              <a:cxnLst/>
              <a:rect l="l" t="t" r="r" b="b"/>
              <a:pathLst>
                <a:path w="10958" h="2744" fill="none" extrusionOk="0">
                  <a:moveTo>
                    <a:pt x="0" y="1"/>
                  </a:moveTo>
                  <a:cubicBezTo>
                    <a:pt x="0" y="1"/>
                    <a:pt x="2098" y="2744"/>
                    <a:pt x="6300" y="2744"/>
                  </a:cubicBezTo>
                  <a:cubicBezTo>
                    <a:pt x="10502" y="2744"/>
                    <a:pt x="10958" y="838"/>
                    <a:pt x="10958" y="838"/>
                  </a:cubicBezTo>
                </a:path>
              </a:pathLst>
            </a:custGeom>
            <a:noFill/>
            <a:ln w="9525"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1765;p58"/>
            <p:cNvSpPr/>
            <p:nvPr/>
          </p:nvSpPr>
          <p:spPr>
            <a:xfrm>
              <a:off x="-3606850" y="-3476875"/>
              <a:ext cx="268250" cy="345275"/>
            </a:xfrm>
            <a:custGeom>
              <a:avLst/>
              <a:gdLst/>
              <a:ahLst/>
              <a:cxnLst/>
              <a:rect l="l" t="t" r="r" b="b"/>
              <a:pathLst>
                <a:path w="10730" h="13811" extrusionOk="0">
                  <a:moveTo>
                    <a:pt x="9052" y="0"/>
                  </a:moveTo>
                  <a:cubicBezTo>
                    <a:pt x="8590" y="0"/>
                    <a:pt x="6811" y="2954"/>
                    <a:pt x="6472" y="2991"/>
                  </a:cubicBezTo>
                  <a:cubicBezTo>
                    <a:pt x="6467" y="2992"/>
                    <a:pt x="6462" y="2992"/>
                    <a:pt x="6458" y="2992"/>
                  </a:cubicBezTo>
                  <a:cubicBezTo>
                    <a:pt x="6146" y="2992"/>
                    <a:pt x="6917" y="1642"/>
                    <a:pt x="6505" y="1612"/>
                  </a:cubicBezTo>
                  <a:cubicBezTo>
                    <a:pt x="6504" y="1612"/>
                    <a:pt x="6503" y="1612"/>
                    <a:pt x="6502" y="1612"/>
                  </a:cubicBezTo>
                  <a:cubicBezTo>
                    <a:pt x="6063" y="1612"/>
                    <a:pt x="0" y="9221"/>
                    <a:pt x="0" y="9221"/>
                  </a:cubicBezTo>
                  <a:lnTo>
                    <a:pt x="6266" y="13811"/>
                  </a:lnTo>
                  <a:cubicBezTo>
                    <a:pt x="9107" y="9226"/>
                    <a:pt x="10729" y="5035"/>
                    <a:pt x="10412" y="4578"/>
                  </a:cubicBezTo>
                  <a:cubicBezTo>
                    <a:pt x="10313" y="4436"/>
                    <a:pt x="10201" y="4386"/>
                    <a:pt x="10092" y="4386"/>
                  </a:cubicBezTo>
                  <a:cubicBezTo>
                    <a:pt x="9827" y="4386"/>
                    <a:pt x="9582" y="4681"/>
                    <a:pt x="9582" y="4681"/>
                  </a:cubicBezTo>
                  <a:cubicBezTo>
                    <a:pt x="9582" y="4681"/>
                    <a:pt x="9894" y="3957"/>
                    <a:pt x="9582" y="3726"/>
                  </a:cubicBezTo>
                  <a:cubicBezTo>
                    <a:pt x="9494" y="3661"/>
                    <a:pt x="9391" y="3637"/>
                    <a:pt x="9288" y="3637"/>
                  </a:cubicBezTo>
                  <a:cubicBezTo>
                    <a:pt x="9027" y="3637"/>
                    <a:pt x="8768" y="3790"/>
                    <a:pt x="8768" y="3790"/>
                  </a:cubicBezTo>
                  <a:cubicBezTo>
                    <a:pt x="8768" y="3790"/>
                    <a:pt x="9096" y="2946"/>
                    <a:pt x="8790" y="2729"/>
                  </a:cubicBezTo>
                  <a:cubicBezTo>
                    <a:pt x="8691" y="2659"/>
                    <a:pt x="8588" y="2632"/>
                    <a:pt x="8490" y="2632"/>
                  </a:cubicBezTo>
                  <a:cubicBezTo>
                    <a:pt x="8160" y="2632"/>
                    <a:pt x="7874" y="2936"/>
                    <a:pt x="7874" y="2936"/>
                  </a:cubicBezTo>
                  <a:cubicBezTo>
                    <a:pt x="7874" y="2936"/>
                    <a:pt x="9635" y="197"/>
                    <a:pt x="9081" y="5"/>
                  </a:cubicBezTo>
                  <a:cubicBezTo>
                    <a:pt x="9072" y="2"/>
                    <a:pt x="9062" y="0"/>
                    <a:pt x="9052" y="0"/>
                  </a:cubicBezTo>
                  <a:close/>
                </a:path>
              </a:pathLst>
            </a:custGeom>
            <a:solidFill>
              <a:srgbClr val="E7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1766;p58"/>
            <p:cNvSpPr/>
            <p:nvPr/>
          </p:nvSpPr>
          <p:spPr>
            <a:xfrm>
              <a:off x="-3472275" y="-3384875"/>
              <a:ext cx="17050" cy="69375"/>
            </a:xfrm>
            <a:custGeom>
              <a:avLst/>
              <a:gdLst/>
              <a:ahLst/>
              <a:cxnLst/>
              <a:rect l="l" t="t" r="r" b="b"/>
              <a:pathLst>
                <a:path w="682" h="2775" fill="none" extrusionOk="0">
                  <a:moveTo>
                    <a:pt x="681" y="1"/>
                  </a:moveTo>
                  <a:cubicBezTo>
                    <a:pt x="681" y="1"/>
                    <a:pt x="450" y="1531"/>
                    <a:pt x="1" y="2775"/>
                  </a:cubicBezTo>
                </a:path>
              </a:pathLst>
            </a:custGeom>
            <a:noFill/>
            <a:ln w="6025" cap="flat" cmpd="sng">
              <a:solidFill>
                <a:srgbClr val="F7958B"/>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1767;p58"/>
            <p:cNvSpPr/>
            <p:nvPr/>
          </p:nvSpPr>
          <p:spPr>
            <a:xfrm>
              <a:off x="-3438750" y="-3395100"/>
              <a:ext cx="88800" cy="102950"/>
            </a:xfrm>
            <a:custGeom>
              <a:avLst/>
              <a:gdLst/>
              <a:ahLst/>
              <a:cxnLst/>
              <a:rect l="l" t="t" r="r" b="b"/>
              <a:pathLst>
                <a:path w="3552" h="4118" extrusionOk="0">
                  <a:moveTo>
                    <a:pt x="1003" y="1"/>
                  </a:moveTo>
                  <a:lnTo>
                    <a:pt x="1003" y="1"/>
                  </a:lnTo>
                  <a:cubicBezTo>
                    <a:pt x="948" y="111"/>
                    <a:pt x="894" y="224"/>
                    <a:pt x="841" y="336"/>
                  </a:cubicBezTo>
                  <a:cubicBezTo>
                    <a:pt x="788" y="448"/>
                    <a:pt x="737" y="561"/>
                    <a:pt x="686" y="674"/>
                  </a:cubicBezTo>
                  <a:cubicBezTo>
                    <a:pt x="585" y="900"/>
                    <a:pt x="487" y="1128"/>
                    <a:pt x="395" y="1360"/>
                  </a:cubicBezTo>
                  <a:cubicBezTo>
                    <a:pt x="303" y="1591"/>
                    <a:pt x="216" y="1824"/>
                    <a:pt x="140" y="2062"/>
                  </a:cubicBezTo>
                  <a:cubicBezTo>
                    <a:pt x="104" y="2181"/>
                    <a:pt x="69" y="2302"/>
                    <a:pt x="43" y="2426"/>
                  </a:cubicBezTo>
                  <a:cubicBezTo>
                    <a:pt x="28" y="2488"/>
                    <a:pt x="17" y="2551"/>
                    <a:pt x="9" y="2615"/>
                  </a:cubicBezTo>
                  <a:cubicBezTo>
                    <a:pt x="8" y="2631"/>
                    <a:pt x="6" y="2648"/>
                    <a:pt x="5" y="2664"/>
                  </a:cubicBezTo>
                  <a:cubicBezTo>
                    <a:pt x="4" y="2680"/>
                    <a:pt x="2" y="2698"/>
                    <a:pt x="2" y="2714"/>
                  </a:cubicBezTo>
                  <a:cubicBezTo>
                    <a:pt x="1" y="2749"/>
                    <a:pt x="2" y="2784"/>
                    <a:pt x="6" y="2819"/>
                  </a:cubicBezTo>
                  <a:cubicBezTo>
                    <a:pt x="11" y="2859"/>
                    <a:pt x="24" y="2900"/>
                    <a:pt x="44" y="2936"/>
                  </a:cubicBezTo>
                  <a:cubicBezTo>
                    <a:pt x="57" y="2958"/>
                    <a:pt x="75" y="2977"/>
                    <a:pt x="95" y="2993"/>
                  </a:cubicBezTo>
                  <a:cubicBezTo>
                    <a:pt x="107" y="3000"/>
                    <a:pt x="119" y="3008"/>
                    <a:pt x="132" y="3013"/>
                  </a:cubicBezTo>
                  <a:cubicBezTo>
                    <a:pt x="143" y="3018"/>
                    <a:pt x="155" y="3022"/>
                    <a:pt x="168" y="3025"/>
                  </a:cubicBezTo>
                  <a:cubicBezTo>
                    <a:pt x="182" y="3027"/>
                    <a:pt x="196" y="3028"/>
                    <a:pt x="210" y="3028"/>
                  </a:cubicBezTo>
                  <a:cubicBezTo>
                    <a:pt x="241" y="3028"/>
                    <a:pt x="272" y="3023"/>
                    <a:pt x="302" y="3012"/>
                  </a:cubicBezTo>
                  <a:cubicBezTo>
                    <a:pt x="337" y="2999"/>
                    <a:pt x="370" y="2981"/>
                    <a:pt x="401" y="2963"/>
                  </a:cubicBezTo>
                  <a:cubicBezTo>
                    <a:pt x="456" y="2925"/>
                    <a:pt x="510" y="2883"/>
                    <a:pt x="558" y="2836"/>
                  </a:cubicBezTo>
                  <a:cubicBezTo>
                    <a:pt x="604" y="2791"/>
                    <a:pt x="649" y="2744"/>
                    <a:pt x="692" y="2696"/>
                  </a:cubicBezTo>
                  <a:cubicBezTo>
                    <a:pt x="838" y="2531"/>
                    <a:pt x="967" y="2356"/>
                    <a:pt x="1091" y="2179"/>
                  </a:cubicBezTo>
                  <a:lnTo>
                    <a:pt x="1091" y="2179"/>
                  </a:lnTo>
                  <a:cubicBezTo>
                    <a:pt x="1020" y="2365"/>
                    <a:pt x="953" y="2552"/>
                    <a:pt x="894" y="2744"/>
                  </a:cubicBezTo>
                  <a:cubicBezTo>
                    <a:pt x="857" y="2862"/>
                    <a:pt x="824" y="2981"/>
                    <a:pt x="796" y="3104"/>
                  </a:cubicBezTo>
                  <a:cubicBezTo>
                    <a:pt x="783" y="3165"/>
                    <a:pt x="772" y="3227"/>
                    <a:pt x="763" y="3293"/>
                  </a:cubicBezTo>
                  <a:cubicBezTo>
                    <a:pt x="754" y="3361"/>
                    <a:pt x="751" y="3429"/>
                    <a:pt x="756" y="3498"/>
                  </a:cubicBezTo>
                  <a:cubicBezTo>
                    <a:pt x="757" y="3540"/>
                    <a:pt x="766" y="3581"/>
                    <a:pt x="780" y="3620"/>
                  </a:cubicBezTo>
                  <a:cubicBezTo>
                    <a:pt x="785" y="3630"/>
                    <a:pt x="791" y="3642"/>
                    <a:pt x="795" y="3653"/>
                  </a:cubicBezTo>
                  <a:cubicBezTo>
                    <a:pt x="802" y="3667"/>
                    <a:pt x="809" y="3678"/>
                    <a:pt x="817" y="3688"/>
                  </a:cubicBezTo>
                  <a:cubicBezTo>
                    <a:pt x="827" y="3701"/>
                    <a:pt x="837" y="3713"/>
                    <a:pt x="849" y="3723"/>
                  </a:cubicBezTo>
                  <a:cubicBezTo>
                    <a:pt x="860" y="3733"/>
                    <a:pt x="873" y="3744"/>
                    <a:pt x="888" y="3751"/>
                  </a:cubicBezTo>
                  <a:cubicBezTo>
                    <a:pt x="914" y="3767"/>
                    <a:pt x="943" y="3777"/>
                    <a:pt x="974" y="3780"/>
                  </a:cubicBezTo>
                  <a:cubicBezTo>
                    <a:pt x="987" y="3781"/>
                    <a:pt x="1001" y="3783"/>
                    <a:pt x="1016" y="3783"/>
                  </a:cubicBezTo>
                  <a:cubicBezTo>
                    <a:pt x="1028" y="3781"/>
                    <a:pt x="1041" y="3780"/>
                    <a:pt x="1054" y="3779"/>
                  </a:cubicBezTo>
                  <a:cubicBezTo>
                    <a:pt x="1095" y="3771"/>
                    <a:pt x="1135" y="3757"/>
                    <a:pt x="1173" y="3738"/>
                  </a:cubicBezTo>
                  <a:cubicBezTo>
                    <a:pt x="1236" y="3704"/>
                    <a:pt x="1292" y="3665"/>
                    <a:pt x="1345" y="3620"/>
                  </a:cubicBezTo>
                  <a:cubicBezTo>
                    <a:pt x="1396" y="3576"/>
                    <a:pt x="1442" y="3533"/>
                    <a:pt x="1486" y="3488"/>
                  </a:cubicBezTo>
                  <a:cubicBezTo>
                    <a:pt x="1573" y="3396"/>
                    <a:pt x="1655" y="3303"/>
                    <a:pt x="1732" y="3207"/>
                  </a:cubicBezTo>
                  <a:cubicBezTo>
                    <a:pt x="1801" y="3120"/>
                    <a:pt x="1868" y="3032"/>
                    <a:pt x="1934" y="2944"/>
                  </a:cubicBezTo>
                  <a:lnTo>
                    <a:pt x="1934" y="2944"/>
                  </a:lnTo>
                  <a:cubicBezTo>
                    <a:pt x="1919" y="2981"/>
                    <a:pt x="1905" y="3018"/>
                    <a:pt x="1890" y="3056"/>
                  </a:cubicBezTo>
                  <a:cubicBezTo>
                    <a:pt x="1852" y="3157"/>
                    <a:pt x="1816" y="3259"/>
                    <a:pt x="1784" y="3364"/>
                  </a:cubicBezTo>
                  <a:cubicBezTo>
                    <a:pt x="1749" y="3470"/>
                    <a:pt x="1723" y="3578"/>
                    <a:pt x="1704" y="3687"/>
                  </a:cubicBezTo>
                  <a:cubicBezTo>
                    <a:pt x="1694" y="3744"/>
                    <a:pt x="1689" y="3802"/>
                    <a:pt x="1689" y="3860"/>
                  </a:cubicBezTo>
                  <a:cubicBezTo>
                    <a:pt x="1691" y="3892"/>
                    <a:pt x="1694" y="3924"/>
                    <a:pt x="1701" y="3955"/>
                  </a:cubicBezTo>
                  <a:cubicBezTo>
                    <a:pt x="1710" y="3991"/>
                    <a:pt x="1727" y="4026"/>
                    <a:pt x="1751" y="4055"/>
                  </a:cubicBezTo>
                  <a:cubicBezTo>
                    <a:pt x="1765" y="4071"/>
                    <a:pt x="1783" y="4085"/>
                    <a:pt x="1801" y="4096"/>
                  </a:cubicBezTo>
                  <a:cubicBezTo>
                    <a:pt x="1819" y="4104"/>
                    <a:pt x="1839" y="4112"/>
                    <a:pt x="1860" y="4115"/>
                  </a:cubicBezTo>
                  <a:cubicBezTo>
                    <a:pt x="1872" y="4117"/>
                    <a:pt x="1885" y="4118"/>
                    <a:pt x="1897" y="4118"/>
                  </a:cubicBezTo>
                  <a:cubicBezTo>
                    <a:pt x="1920" y="4118"/>
                    <a:pt x="1943" y="4114"/>
                    <a:pt x="1966" y="4109"/>
                  </a:cubicBezTo>
                  <a:cubicBezTo>
                    <a:pt x="2024" y="4091"/>
                    <a:pt x="2079" y="4065"/>
                    <a:pt x="2129" y="4030"/>
                  </a:cubicBezTo>
                  <a:cubicBezTo>
                    <a:pt x="2220" y="3968"/>
                    <a:pt x="2306" y="3895"/>
                    <a:pt x="2383" y="3816"/>
                  </a:cubicBezTo>
                  <a:cubicBezTo>
                    <a:pt x="2535" y="3662"/>
                    <a:pt x="2679" y="3499"/>
                    <a:pt x="2811" y="3329"/>
                  </a:cubicBezTo>
                  <a:cubicBezTo>
                    <a:pt x="3077" y="2990"/>
                    <a:pt x="3323" y="2638"/>
                    <a:pt x="3551" y="2276"/>
                  </a:cubicBezTo>
                  <a:lnTo>
                    <a:pt x="3551" y="2276"/>
                  </a:lnTo>
                  <a:cubicBezTo>
                    <a:pt x="3425" y="2448"/>
                    <a:pt x="3297" y="2616"/>
                    <a:pt x="3164" y="2785"/>
                  </a:cubicBezTo>
                  <a:cubicBezTo>
                    <a:pt x="3031" y="2952"/>
                    <a:pt x="2894" y="3117"/>
                    <a:pt x="2754" y="3278"/>
                  </a:cubicBezTo>
                  <a:cubicBezTo>
                    <a:pt x="2615" y="3438"/>
                    <a:pt x="2468" y="3592"/>
                    <a:pt x="2312" y="3736"/>
                  </a:cubicBezTo>
                  <a:cubicBezTo>
                    <a:pt x="2235" y="3806"/>
                    <a:pt x="2153" y="3870"/>
                    <a:pt x="2066" y="3925"/>
                  </a:cubicBezTo>
                  <a:cubicBezTo>
                    <a:pt x="2027" y="3950"/>
                    <a:pt x="1985" y="3971"/>
                    <a:pt x="1940" y="3982"/>
                  </a:cubicBezTo>
                  <a:cubicBezTo>
                    <a:pt x="1930" y="3985"/>
                    <a:pt x="1920" y="3986"/>
                    <a:pt x="1911" y="3986"/>
                  </a:cubicBezTo>
                  <a:cubicBezTo>
                    <a:pt x="1903" y="3986"/>
                    <a:pt x="1895" y="3985"/>
                    <a:pt x="1887" y="3984"/>
                  </a:cubicBezTo>
                  <a:cubicBezTo>
                    <a:pt x="1880" y="3984"/>
                    <a:pt x="1874" y="3981"/>
                    <a:pt x="1868" y="3978"/>
                  </a:cubicBezTo>
                  <a:cubicBezTo>
                    <a:pt x="1864" y="3975"/>
                    <a:pt x="1860" y="3971"/>
                    <a:pt x="1857" y="3966"/>
                  </a:cubicBezTo>
                  <a:cubicBezTo>
                    <a:pt x="1848" y="3953"/>
                    <a:pt x="1842" y="3939"/>
                    <a:pt x="1839" y="3923"/>
                  </a:cubicBezTo>
                  <a:cubicBezTo>
                    <a:pt x="1835" y="3902"/>
                    <a:pt x="1833" y="3880"/>
                    <a:pt x="1833" y="3859"/>
                  </a:cubicBezTo>
                  <a:cubicBezTo>
                    <a:pt x="1835" y="3809"/>
                    <a:pt x="1842" y="3761"/>
                    <a:pt x="1852" y="3713"/>
                  </a:cubicBezTo>
                  <a:cubicBezTo>
                    <a:pt x="1874" y="3611"/>
                    <a:pt x="1902" y="3511"/>
                    <a:pt x="1938" y="3413"/>
                  </a:cubicBezTo>
                  <a:cubicBezTo>
                    <a:pt x="2008" y="3216"/>
                    <a:pt x="2089" y="3019"/>
                    <a:pt x="2178" y="2827"/>
                  </a:cubicBezTo>
                  <a:cubicBezTo>
                    <a:pt x="2354" y="2440"/>
                    <a:pt x="2554" y="2061"/>
                    <a:pt x="2757" y="1688"/>
                  </a:cubicBezTo>
                  <a:lnTo>
                    <a:pt x="2575" y="1585"/>
                  </a:lnTo>
                  <a:cubicBezTo>
                    <a:pt x="2575" y="1586"/>
                    <a:pt x="2574" y="1587"/>
                    <a:pt x="2574" y="1587"/>
                  </a:cubicBezTo>
                  <a:lnTo>
                    <a:pt x="2574" y="1587"/>
                  </a:lnTo>
                  <a:lnTo>
                    <a:pt x="2572" y="1586"/>
                  </a:lnTo>
                  <a:cubicBezTo>
                    <a:pt x="2567" y="1597"/>
                    <a:pt x="2561" y="1607"/>
                    <a:pt x="2556" y="1617"/>
                  </a:cubicBezTo>
                  <a:lnTo>
                    <a:pt x="2556" y="1617"/>
                  </a:lnTo>
                  <a:cubicBezTo>
                    <a:pt x="2438" y="1810"/>
                    <a:pt x="2314" y="2001"/>
                    <a:pt x="2187" y="2192"/>
                  </a:cubicBezTo>
                  <a:cubicBezTo>
                    <a:pt x="2053" y="2391"/>
                    <a:pt x="1915" y="2587"/>
                    <a:pt x="1772" y="2778"/>
                  </a:cubicBezTo>
                  <a:cubicBezTo>
                    <a:pt x="1701" y="2874"/>
                    <a:pt x="1628" y="2968"/>
                    <a:pt x="1553" y="3060"/>
                  </a:cubicBezTo>
                  <a:cubicBezTo>
                    <a:pt x="1477" y="3152"/>
                    <a:pt x="1400" y="3240"/>
                    <a:pt x="1319" y="3323"/>
                  </a:cubicBezTo>
                  <a:cubicBezTo>
                    <a:pt x="1278" y="3364"/>
                    <a:pt x="1237" y="3403"/>
                    <a:pt x="1195" y="3438"/>
                  </a:cubicBezTo>
                  <a:cubicBezTo>
                    <a:pt x="1156" y="3472"/>
                    <a:pt x="1113" y="3501"/>
                    <a:pt x="1068" y="3525"/>
                  </a:cubicBezTo>
                  <a:cubicBezTo>
                    <a:pt x="1052" y="3534"/>
                    <a:pt x="1036" y="3540"/>
                    <a:pt x="1019" y="3543"/>
                  </a:cubicBezTo>
                  <a:lnTo>
                    <a:pt x="1010" y="3543"/>
                  </a:lnTo>
                  <a:cubicBezTo>
                    <a:pt x="1009" y="3540"/>
                    <a:pt x="1007" y="3539"/>
                    <a:pt x="1007" y="3536"/>
                  </a:cubicBezTo>
                  <a:cubicBezTo>
                    <a:pt x="1001" y="3517"/>
                    <a:pt x="997" y="3498"/>
                    <a:pt x="997" y="3479"/>
                  </a:cubicBezTo>
                  <a:cubicBezTo>
                    <a:pt x="994" y="3427"/>
                    <a:pt x="997" y="3374"/>
                    <a:pt x="1004" y="3323"/>
                  </a:cubicBezTo>
                  <a:cubicBezTo>
                    <a:pt x="1012" y="3268"/>
                    <a:pt x="1022" y="3211"/>
                    <a:pt x="1035" y="3155"/>
                  </a:cubicBezTo>
                  <a:cubicBezTo>
                    <a:pt x="1060" y="3043"/>
                    <a:pt x="1090" y="2928"/>
                    <a:pt x="1125" y="2814"/>
                  </a:cubicBezTo>
                  <a:cubicBezTo>
                    <a:pt x="1195" y="2587"/>
                    <a:pt x="1278" y="2363"/>
                    <a:pt x="1364" y="2139"/>
                  </a:cubicBezTo>
                  <a:cubicBezTo>
                    <a:pt x="1449" y="1915"/>
                    <a:pt x="1540" y="1693"/>
                    <a:pt x="1634" y="1472"/>
                  </a:cubicBezTo>
                  <a:cubicBezTo>
                    <a:pt x="1729" y="1250"/>
                    <a:pt x="1825" y="1029"/>
                    <a:pt x="1925" y="811"/>
                  </a:cubicBezTo>
                  <a:lnTo>
                    <a:pt x="1727" y="712"/>
                  </a:lnTo>
                  <a:cubicBezTo>
                    <a:pt x="1726" y="714"/>
                    <a:pt x="1725" y="716"/>
                    <a:pt x="1725" y="717"/>
                  </a:cubicBezTo>
                  <a:lnTo>
                    <a:pt x="1725" y="717"/>
                  </a:lnTo>
                  <a:lnTo>
                    <a:pt x="1723" y="717"/>
                  </a:lnTo>
                  <a:cubicBezTo>
                    <a:pt x="1716" y="730"/>
                    <a:pt x="1710" y="744"/>
                    <a:pt x="1703" y="758"/>
                  </a:cubicBezTo>
                  <a:lnTo>
                    <a:pt x="1703" y="758"/>
                  </a:lnTo>
                  <a:cubicBezTo>
                    <a:pt x="1481" y="1176"/>
                    <a:pt x="1241" y="1589"/>
                    <a:pt x="987" y="1988"/>
                  </a:cubicBezTo>
                  <a:cubicBezTo>
                    <a:pt x="857" y="2194"/>
                    <a:pt x="715" y="2394"/>
                    <a:pt x="561" y="2583"/>
                  </a:cubicBezTo>
                  <a:cubicBezTo>
                    <a:pt x="523" y="2628"/>
                    <a:pt x="482" y="2673"/>
                    <a:pt x="441" y="2714"/>
                  </a:cubicBezTo>
                  <a:cubicBezTo>
                    <a:pt x="402" y="2755"/>
                    <a:pt x="359" y="2791"/>
                    <a:pt x="312" y="2824"/>
                  </a:cubicBezTo>
                  <a:cubicBezTo>
                    <a:pt x="292" y="2839"/>
                    <a:pt x="270" y="2851"/>
                    <a:pt x="248" y="2861"/>
                  </a:cubicBezTo>
                  <a:cubicBezTo>
                    <a:pt x="235" y="2867"/>
                    <a:pt x="221" y="2870"/>
                    <a:pt x="207" y="2870"/>
                  </a:cubicBezTo>
                  <a:cubicBezTo>
                    <a:pt x="204" y="2870"/>
                    <a:pt x="201" y="2870"/>
                    <a:pt x="199" y="2869"/>
                  </a:cubicBezTo>
                  <a:cubicBezTo>
                    <a:pt x="196" y="2869"/>
                    <a:pt x="194" y="2868"/>
                    <a:pt x="191" y="2868"/>
                  </a:cubicBezTo>
                  <a:cubicBezTo>
                    <a:pt x="190" y="2867"/>
                    <a:pt x="188" y="2867"/>
                    <a:pt x="187" y="2867"/>
                  </a:cubicBezTo>
                  <a:cubicBezTo>
                    <a:pt x="183" y="2864"/>
                    <a:pt x="180" y="2859"/>
                    <a:pt x="177" y="2855"/>
                  </a:cubicBezTo>
                  <a:cubicBezTo>
                    <a:pt x="167" y="2837"/>
                    <a:pt x="159" y="2817"/>
                    <a:pt x="156" y="2797"/>
                  </a:cubicBezTo>
                  <a:cubicBezTo>
                    <a:pt x="149" y="2741"/>
                    <a:pt x="148" y="2685"/>
                    <a:pt x="153" y="2629"/>
                  </a:cubicBezTo>
                  <a:cubicBezTo>
                    <a:pt x="159" y="2571"/>
                    <a:pt x="168" y="2512"/>
                    <a:pt x="178" y="2452"/>
                  </a:cubicBezTo>
                  <a:cubicBezTo>
                    <a:pt x="200" y="2333"/>
                    <a:pt x="229" y="2215"/>
                    <a:pt x="260" y="2096"/>
                  </a:cubicBezTo>
                  <a:cubicBezTo>
                    <a:pt x="324" y="1858"/>
                    <a:pt x="398" y="1624"/>
                    <a:pt x="478" y="1390"/>
                  </a:cubicBezTo>
                  <a:cubicBezTo>
                    <a:pt x="639" y="923"/>
                    <a:pt x="817" y="461"/>
                    <a:pt x="1003" y="1"/>
                  </a:cubicBezTo>
                  <a:close/>
                </a:path>
              </a:pathLst>
            </a:custGeom>
            <a:solidFill>
              <a:srgbClr val="F7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2024850" y="114890"/>
            <a:ext cx="50943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Kết quả đạt được</a:t>
            </a:r>
            <a:endParaRPr lang="en-US" altLang="en-GB" b="1">
              <a:latin typeface="Times New Roman" panose="02020603050405020304" charset="0"/>
              <a:cs typeface="Times New Roman" panose="02020603050405020304" charset="0"/>
            </a:endParaRPr>
          </a:p>
        </p:txBody>
      </p:sp>
      <p:sp>
        <p:nvSpPr>
          <p:cNvPr id="4" name="Text Placeholder 2"/>
          <p:cNvSpPr txBox="1"/>
          <p:nvPr/>
        </p:nvSpPr>
        <p:spPr>
          <a:xfrm>
            <a:off x="797934" y="798290"/>
            <a:ext cx="7377000" cy="3220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52400" algn="just"/>
            <a:endParaRPr lang="en-US" sz="1700"/>
          </a:p>
        </p:txBody>
      </p:sp>
      <p:sp>
        <p:nvSpPr>
          <p:cNvPr id="2" name="TextBox 1"/>
          <p:cNvSpPr txBox="1"/>
          <p:nvPr/>
        </p:nvSpPr>
        <p:spPr>
          <a:xfrm>
            <a:off x="550127" y="798290"/>
            <a:ext cx="8162693" cy="3216265"/>
          </a:xfrm>
          <a:prstGeom prst="rect">
            <a:avLst/>
          </a:prstGeom>
          <a:noFill/>
        </p:spPr>
        <p:txBody>
          <a:bodyPr wrap="square" rtlCol="0">
            <a:spAutoFit/>
          </a:bodyPr>
          <a:lstStyle/>
          <a:p>
            <a:pPr marL="342900" lvl="0" indent="-342900">
              <a:lnSpc>
                <a:spcPct val="150000"/>
              </a:lnSpc>
              <a:spcBef>
                <a:spcPts val="600"/>
              </a:spcBef>
              <a:buFont typeface="Symbol" panose="05050102010706020507" pitchFamily="18" charset="2"/>
              <a:buChar char=""/>
            </a:pPr>
            <a:r>
              <a:rPr lang="vi-VN" sz="1800">
                <a:effectLst/>
                <a:latin typeface="Times New Roman" panose="02020603050405020304" charset="0"/>
                <a:ea typeface="Calibri" panose="020F0502020204030204" pitchFamily="34" charset="0"/>
                <a:cs typeface="Times New Roman" panose="02020603050405020304" charset="0"/>
              </a:rPr>
              <a:t>Phân tích và đánh giá các yêu cầu của website tin tức cơ bản.</a:t>
            </a:r>
            <a:endParaRPr lang="en-US" sz="1800">
              <a:effectLst/>
              <a:latin typeface="Times New Roman" panose="02020603050405020304" charset="0"/>
              <a:ea typeface="Calibri" panose="020F0502020204030204" pitchFamily="34" charset="0"/>
              <a:cs typeface="Times New Roman" panose="02020603050405020304" charset="0"/>
            </a:endParaRPr>
          </a:p>
          <a:p>
            <a:pPr marL="342900" lvl="0" indent="-342900">
              <a:lnSpc>
                <a:spcPct val="150000"/>
              </a:lnSpc>
              <a:buFont typeface="Symbol" panose="05050102010706020507" pitchFamily="18" charset="2"/>
              <a:buChar char=""/>
            </a:pPr>
            <a:r>
              <a:rPr lang="vi-VN" sz="1800">
                <a:effectLst/>
                <a:latin typeface="Times New Roman" panose="02020603050405020304" charset="0"/>
                <a:ea typeface="Calibri" panose="020F0502020204030204" pitchFamily="34" charset="0"/>
                <a:cs typeface="Times New Roman" panose="02020603050405020304" charset="0"/>
              </a:rPr>
              <a:t>Vận dụng ngôn ngữ HTML, PHP, MySQL vào việc xây dựng website tin tức. </a:t>
            </a:r>
            <a:endParaRPr lang="en-US" sz="1800">
              <a:effectLst/>
              <a:latin typeface="Times New Roman" panose="02020603050405020304" charset="0"/>
              <a:ea typeface="Calibri" panose="020F0502020204030204" pitchFamily="34" charset="0"/>
              <a:cs typeface="Times New Roman" panose="02020603050405020304" charset="0"/>
            </a:endParaRPr>
          </a:p>
          <a:p>
            <a:pPr marL="342900" lvl="0" indent="-342900">
              <a:lnSpc>
                <a:spcPct val="150000"/>
              </a:lnSpc>
              <a:buFont typeface="Symbol" panose="05050102010706020507" pitchFamily="18" charset="2"/>
              <a:buChar char=""/>
            </a:pPr>
            <a:r>
              <a:rPr lang="vi-VN" sz="1800" b="1">
                <a:effectLst/>
                <a:latin typeface="Times New Roman" panose="02020603050405020304" charset="0"/>
                <a:ea typeface="Calibri" panose="020F0502020204030204" pitchFamily="34" charset="0"/>
                <a:cs typeface="Times New Roman" panose="02020603050405020304" charset="0"/>
              </a:rPr>
              <a:t>Phần giao diện người dùng: </a:t>
            </a:r>
            <a:r>
              <a:rPr lang="vi-VN" sz="1800">
                <a:effectLst/>
                <a:latin typeface="Times New Roman" panose="02020603050405020304" charset="0"/>
                <a:ea typeface="Calibri" panose="020F0502020204030204" pitchFamily="34" charset="0"/>
                <a:cs typeface="Times New Roman" panose="02020603050405020304" charset="0"/>
              </a:rPr>
              <a:t>giao diện thân thiện, cho phép bạn đọc và xem tin tức dễ dàng, tìm kiếm tin, đăng bài, ý kiến cho mỗi tin ở trong phần bình luận.</a:t>
            </a:r>
            <a:endParaRPr lang="en-US" sz="1800">
              <a:effectLst/>
              <a:latin typeface="Times New Roman" panose="02020603050405020304" charset="0"/>
              <a:ea typeface="Calibri" panose="020F0502020204030204" pitchFamily="34" charset="0"/>
              <a:cs typeface="Times New Roman" panose="02020603050405020304" charset="0"/>
            </a:endParaRPr>
          </a:p>
          <a:p>
            <a:pPr marL="342900" lvl="0" indent="-342900">
              <a:lnSpc>
                <a:spcPct val="150000"/>
              </a:lnSpc>
              <a:buFont typeface="Symbol" panose="05050102010706020507" pitchFamily="18" charset="2"/>
              <a:buChar char=""/>
            </a:pPr>
            <a:r>
              <a:rPr lang="vi-VN" sz="1800" b="1">
                <a:effectLst/>
                <a:latin typeface="Times New Roman" panose="02020603050405020304" charset="0"/>
                <a:ea typeface="Calibri" panose="020F0502020204030204" pitchFamily="34" charset="0"/>
                <a:cs typeface="Times New Roman" panose="02020603050405020304" charset="0"/>
              </a:rPr>
              <a:t>Phần admin: </a:t>
            </a:r>
            <a:r>
              <a:rPr lang="vi-VN" sz="1800">
                <a:effectLst/>
                <a:latin typeface="Times New Roman" panose="02020603050405020304" charset="0"/>
                <a:ea typeface="Calibri" panose="020F0502020204030204" pitchFamily="34" charset="0"/>
                <a:cs typeface="Times New Roman" panose="02020603050405020304" charset="0"/>
              </a:rPr>
              <a:t>Đã xây dựng được hệ thống quản lý dữ liệu của website, giúp cho những người quản trị dễ dàng quản lý thông tin, dữ liệu, thêm, xửa, xoá, cập nhật dữ liệu cho website.</a:t>
            </a:r>
            <a:endParaRPr lang="en-US" sz="1800">
              <a:effectLst/>
              <a:latin typeface="Times New Roman" panose="02020603050405020304" charset="0"/>
              <a:ea typeface="Calibri" panose="020F0502020204030204" pitchFamily="34" charset="0"/>
              <a:cs typeface="Times New Roman" panose="02020603050405020304" charset="0"/>
            </a:endParaRPr>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2024850" y="114890"/>
            <a:ext cx="50943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b="1">
                <a:latin typeface="Times New Roman" panose="02020603050405020304" charset="0"/>
                <a:cs typeface="Times New Roman" panose="02020603050405020304" charset="0"/>
              </a:rPr>
              <a:t>Yêu cầu chức năng</a:t>
            </a:r>
            <a:endParaRPr lang="en-US" altLang="en-GB" b="1">
              <a:latin typeface="Times New Roman" panose="02020603050405020304" charset="0"/>
              <a:cs typeface="Times New Roman" panose="02020603050405020304" charset="0"/>
            </a:endParaRPr>
          </a:p>
        </p:txBody>
      </p:sp>
      <p:sp>
        <p:nvSpPr>
          <p:cNvPr id="4" name="Text Placeholder 2"/>
          <p:cNvSpPr txBox="1"/>
          <p:nvPr/>
        </p:nvSpPr>
        <p:spPr>
          <a:xfrm>
            <a:off x="797934" y="798290"/>
            <a:ext cx="7377000" cy="3220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438150" indent="-285750" algn="just">
              <a:buFont typeface="Wingdings" panose="05000000000000000000" charset="0"/>
              <a:buChar char="v"/>
            </a:pPr>
            <a:r>
              <a:rPr lang="en-US" sz="1700" b="1">
                <a:latin typeface="Times New Roman" panose="02020603050405020304" charset="0"/>
                <a:cs typeface="Times New Roman" panose="02020603050405020304" charset="0"/>
              </a:rPr>
              <a:t>Tin tức</a:t>
            </a:r>
            <a:r>
              <a:rPr lang="en-US" sz="1700">
                <a:latin typeface="Times New Roman" panose="02020603050405020304" charset="0"/>
                <a:cs typeface="Times New Roman" panose="02020603050405020304" charset="0"/>
              </a:rPr>
              <a:t> là nguồn thông tin thiết yếu của mỗi người vậy nên thiết kế website tin tức phải thể hiện được tầm quan trọng và độ chính xác trong từng chi tiết của website mang đến sự hài lòng cho khách hàng mỗi khi lướt web. Vì thế cần có các chức năng như sau:</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Hiển thị nội dung theo từng chủ đề , từng bài viết .</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Cho phép truy cập và đọc bài viết.</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Cho phép liệt kê danh sách bài viết theo từng danh mục.</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Cho phép tìm kiếm bài viết.</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Cho phép bình luận ở cuối bài viết , chia sẻ bài viết , like .</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Các chức năng cao hơn cho tác giả như đăng bài, sửa bài, xoá bài, tải lên các dữ liệu đa phương tiện như hình ảnh, …</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Các chức năng cho quản trị viên hệ thống như thêm, sửa, xoá tài khoản, thêm chuyên mục, thêm tệp tin, bài viết nổi bật …</a:t>
            </a:r>
            <a:endParaRPr lang="en-US" sz="1700">
              <a:latin typeface="Times New Roman" panose="0202060305040502030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2024850" y="114890"/>
            <a:ext cx="50943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sz="3000" b="1">
                <a:latin typeface="Times New Roman" panose="02020603050405020304" charset="0"/>
                <a:cs typeface="Times New Roman" panose="02020603050405020304" charset="0"/>
              </a:rPr>
              <a:t>Hướng phát triển</a:t>
            </a:r>
            <a:endParaRPr lang="en-US" altLang="en-GB" sz="3000" b="1">
              <a:latin typeface="Times New Roman" panose="02020603050405020304" charset="0"/>
              <a:cs typeface="Times New Roman" panose="02020603050405020304" charset="0"/>
            </a:endParaRPr>
          </a:p>
        </p:txBody>
      </p:sp>
      <p:sp>
        <p:nvSpPr>
          <p:cNvPr id="4" name="Text Placeholder 2"/>
          <p:cNvSpPr txBox="1"/>
          <p:nvPr/>
        </p:nvSpPr>
        <p:spPr>
          <a:xfrm>
            <a:off x="797934" y="798290"/>
            <a:ext cx="7377000" cy="3220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52400" algn="just"/>
            <a:endParaRPr lang="en-US" sz="1700"/>
          </a:p>
        </p:txBody>
      </p:sp>
      <p:sp>
        <p:nvSpPr>
          <p:cNvPr id="2" name="TextBox 1"/>
          <p:cNvSpPr txBox="1"/>
          <p:nvPr/>
        </p:nvSpPr>
        <p:spPr>
          <a:xfrm>
            <a:off x="490653" y="1042995"/>
            <a:ext cx="8162693" cy="1498615"/>
          </a:xfrm>
          <a:prstGeom prst="rect">
            <a:avLst/>
          </a:prstGeom>
          <a:noFill/>
        </p:spPr>
        <p:txBody>
          <a:bodyPr wrap="square" rtlCol="0">
            <a:spAutoFit/>
          </a:bodyPr>
          <a:lstStyle/>
          <a:p>
            <a:pPr marL="285750" indent="-285750">
              <a:lnSpc>
                <a:spcPct val="150000"/>
              </a:lnSpc>
              <a:spcBef>
                <a:spcPts val="600"/>
              </a:spcBef>
              <a:buFont typeface="Arial" panose="020B0604020202020204" pitchFamily="34" charset="0"/>
              <a:buChar char="•"/>
            </a:pPr>
            <a:r>
              <a:rPr lang="en-US" sz="2000">
                <a:effectLst/>
                <a:latin typeface="Times New Roman" panose="02020603050405020304" charset="0"/>
                <a:ea typeface="Calibri" panose="020F0502020204030204" pitchFamily="34" charset="0"/>
                <a:cs typeface="Times New Roman" panose="02020603050405020304" charset="0"/>
              </a:rPr>
              <a:t>Phát triển và mở rộng thêm tính năng hơn nữa cho hệ thống.</a:t>
            </a:r>
            <a:endParaRPr lang="en-US" sz="2000">
              <a:effectLst/>
              <a:latin typeface="Times New Roman" panose="02020603050405020304" charset="0"/>
              <a:ea typeface="Calibri" panose="020F0502020204030204" pitchFamily="34" charset="0"/>
              <a:cs typeface="Times New Roman" panose="02020603050405020304" charset="0"/>
            </a:endParaRPr>
          </a:p>
          <a:p>
            <a:pPr marL="285750" indent="-285750">
              <a:lnSpc>
                <a:spcPct val="150000"/>
              </a:lnSpc>
              <a:spcBef>
                <a:spcPts val="600"/>
              </a:spcBef>
              <a:buFont typeface="Arial" panose="020B0604020202020204" pitchFamily="34" charset="0"/>
              <a:buChar char="•"/>
            </a:pPr>
            <a:r>
              <a:rPr lang="en-US" sz="2000">
                <a:effectLst/>
                <a:latin typeface="Times New Roman" panose="02020603050405020304" charset="0"/>
                <a:ea typeface="Calibri" panose="020F0502020204030204" pitchFamily="34" charset="0"/>
                <a:cs typeface="Times New Roman" panose="02020603050405020304" charset="0"/>
              </a:rPr>
              <a:t>Xây dựng chương trình có thể thực t</a:t>
            </a:r>
            <a:r>
              <a:rPr lang="vi-VN" sz="2000">
                <a:effectLst/>
                <a:latin typeface="Times New Roman" panose="02020603050405020304" charset="0"/>
                <a:ea typeface="Calibri" panose="020F0502020204030204" pitchFamily="34" charset="0"/>
                <a:cs typeface="Times New Roman" panose="02020603050405020304" charset="0"/>
              </a:rPr>
              <a:t>h</a:t>
            </a:r>
            <a:r>
              <a:rPr lang="en-US" sz="2000">
                <a:effectLst/>
                <a:latin typeface="Times New Roman" panose="02020603050405020304" charset="0"/>
                <a:ea typeface="Calibri" panose="020F0502020204030204" pitchFamily="34" charset="0"/>
                <a:cs typeface="Times New Roman" panose="02020603050405020304" charset="0"/>
              </a:rPr>
              <a:t>i trên nhiều nền tảng khác nhau</a:t>
            </a:r>
            <a:r>
              <a:rPr lang="vi-VN" sz="2000">
                <a:effectLst/>
                <a:latin typeface="Times New Roman" panose="02020603050405020304" charset="0"/>
                <a:ea typeface="Calibri" panose="020F0502020204030204" pitchFamily="34" charset="0"/>
                <a:cs typeface="Times New Roman" panose="02020603050405020304" charset="0"/>
              </a:rPr>
              <a:t>.</a:t>
            </a:r>
            <a:endParaRPr lang="en-US" sz="2000">
              <a:effectLst/>
              <a:latin typeface="Times New Roman" panose="02020603050405020304" charset="0"/>
              <a:ea typeface="Calibri" panose="020F0502020204030204" pitchFamily="34" charset="0"/>
              <a:cs typeface="Times New Roman" panose="02020603050405020304" charset="0"/>
            </a:endParaRPr>
          </a:p>
          <a:p>
            <a:pPr marL="285750" indent="-285750">
              <a:lnSpc>
                <a:spcPct val="150000"/>
              </a:lnSpc>
              <a:buFont typeface="Arial" panose="020B0604020202020204" pitchFamily="34" charset="0"/>
              <a:buChar char="•"/>
            </a:pPr>
            <a:r>
              <a:rPr lang="vi-VN" sz="2000">
                <a:effectLst/>
                <a:latin typeface="Times New Roman" panose="02020603050405020304" charset="0"/>
                <a:ea typeface="Calibri" panose="020F0502020204030204" pitchFamily="34" charset="0"/>
              </a:rPr>
              <a:t>Xây dựng giao diện website hoàn thiện hơn, có tính chuyên nghiệp hơn</a:t>
            </a:r>
            <a:endParaRPr 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2024850" y="114890"/>
            <a:ext cx="50943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b="1">
                <a:latin typeface="Times New Roman" panose="02020603050405020304" charset="0"/>
                <a:cs typeface="Times New Roman" panose="02020603050405020304" charset="0"/>
              </a:rPr>
              <a:t>Yêu cầu phi chức năng</a:t>
            </a:r>
            <a:endParaRPr lang="en-US" altLang="en-GB" b="1">
              <a:latin typeface="Times New Roman" panose="02020603050405020304" charset="0"/>
              <a:cs typeface="Times New Roman" panose="02020603050405020304" charset="0"/>
            </a:endParaRPr>
          </a:p>
        </p:txBody>
      </p:sp>
      <p:sp>
        <p:nvSpPr>
          <p:cNvPr id="4" name="Text Placeholder 2"/>
          <p:cNvSpPr txBox="1"/>
          <p:nvPr/>
        </p:nvSpPr>
        <p:spPr>
          <a:xfrm>
            <a:off x="797934" y="798290"/>
            <a:ext cx="7377000" cy="3220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438150" indent="-285750" algn="just">
              <a:buFont typeface="Wingdings" panose="05000000000000000000" charset="0"/>
              <a:buChar char="v"/>
            </a:pPr>
            <a:r>
              <a:rPr lang="en-US" sz="1700">
                <a:latin typeface="Times New Roman" panose="02020603050405020304" charset="0"/>
                <a:cs typeface="Times New Roman" panose="02020603050405020304" charset="0"/>
              </a:rPr>
              <a:t> Website tối ưu code và dữ liệu chiếm không gian lưu trữ hiệu quả, tốc độ xử lý nhanh.</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Giao diện dễ nhìn thân thiện với người dùng.</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Các chức năng của website được lập trình chính xác, không chấp nhận sai sót.</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Website đảm bảo được tính bảo mật cao, phân quyền một hợp lý. </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Sử dụng mã hóa các thông tin nhạy cảm của khách hàng.</a:t>
            </a:r>
            <a:endParaRPr lang="en-US" sz="1700">
              <a:latin typeface="Times New Roman" panose="02020603050405020304" charset="0"/>
              <a:cs typeface="Times New Roman" panose="02020603050405020304" charset="0"/>
            </a:endParaRPr>
          </a:p>
          <a:p>
            <a:pPr marL="438150" indent="-285750" algn="just">
              <a:buFont typeface="Wingdings" panose="05000000000000000000" charset="0"/>
              <a:buChar char="ü"/>
            </a:pPr>
            <a:r>
              <a:rPr lang="en-US" sz="1700">
                <a:latin typeface="Times New Roman" panose="02020603050405020304" charset="0"/>
                <a:cs typeface="Times New Roman" panose="02020603050405020304" charset="0"/>
              </a:rPr>
              <a:t>Đảm bảo an toàn dữ liệu khi chạy website trực tuyến.</a:t>
            </a:r>
            <a:endParaRPr lang="en-US" sz="1700">
              <a:latin typeface="Times New Roman" panose="02020603050405020304" charset="0"/>
              <a:cs typeface="Times New Roman" panose="02020603050405020304" charset="0"/>
            </a:endParaRPr>
          </a:p>
        </p:txBody>
      </p:sp>
      <p:grpSp>
        <p:nvGrpSpPr>
          <p:cNvPr id="13846" name="Google Shape;13846;p74"/>
          <p:cNvGrpSpPr/>
          <p:nvPr/>
        </p:nvGrpSpPr>
        <p:grpSpPr>
          <a:xfrm>
            <a:off x="7774940" y="3547745"/>
            <a:ext cx="725170" cy="692150"/>
            <a:chOff x="7055134" y="2919170"/>
            <a:chExt cx="290321" cy="310820"/>
          </a:xfrm>
        </p:grpSpPr>
        <p:sp>
          <p:nvSpPr>
            <p:cNvPr id="13847" name="Google Shape;13847;p74"/>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48" name="Google Shape;13848;p74"/>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49" name="Google Shape;13849;p74"/>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50" name="Google Shape;13850;p74"/>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51" name="Google Shape;13851;p74"/>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52" name="Google Shape;13852;p74"/>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53" name="Google Shape;13853;p74"/>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54" name="Google Shape;13854;p74"/>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55" name="Google Shape;13855;p74"/>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56" name="Google Shape;13856;p74"/>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57" name="Google Shape;13857;p74"/>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58" name="Google Shape;13858;p74"/>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59" name="Google Shape;13859;p74"/>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60" name="Google Shape;13860;p74"/>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2187" name="Google Shape;12187;p71"/>
          <p:cNvGrpSpPr/>
          <p:nvPr/>
        </p:nvGrpSpPr>
        <p:grpSpPr>
          <a:xfrm>
            <a:off x="1698625" y="3367405"/>
            <a:ext cx="791845" cy="956310"/>
            <a:chOff x="1770459" y="2884503"/>
            <a:chExt cx="254644" cy="348828"/>
          </a:xfrm>
        </p:grpSpPr>
        <p:sp>
          <p:nvSpPr>
            <p:cNvPr id="12188" name="Google Shape;12188;p71"/>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89" name="Google Shape;12189;p71"/>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0" name="Google Shape;12190;p71"/>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1" name="Google Shape;12191;p71"/>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2" name="Google Shape;12192;p71"/>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3" name="Google Shape;12193;p71"/>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4" name="Google Shape;12194;p71"/>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5" name="Google Shape;12195;p71"/>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rgbClr val="657E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5"/>
          <p:cNvSpPr txBox="1">
            <a:spLocks noGrp="1"/>
          </p:cNvSpPr>
          <p:nvPr>
            <p:ph type="title"/>
          </p:nvPr>
        </p:nvSpPr>
        <p:spPr>
          <a:xfrm>
            <a:off x="5497649" y="2303250"/>
            <a:ext cx="3646351" cy="10032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mj-lt"/>
              </a:rPr>
              <a:t>Phân tích và thiết kế hệ th</a:t>
            </a:r>
            <a:r>
              <a:rPr lang="en-US" altLang="vi-VN" b="1">
                <a:latin typeface="Times New Roman" panose="02020603050405020304" charset="0"/>
                <a:cs typeface="Times New Roman" panose="02020603050405020304" charset="0"/>
              </a:rPr>
              <a:t>ố</a:t>
            </a:r>
            <a:r>
              <a:rPr lang="vi-VN" b="1">
                <a:latin typeface="+mj-lt"/>
              </a:rPr>
              <a:t>ng</a:t>
            </a:r>
            <a:endParaRPr lang="en-GB" b="1">
              <a:latin typeface="Muli" panose="02000503000000000000" pitchFamily="2" charset="0"/>
            </a:endParaRPr>
          </a:p>
        </p:txBody>
      </p:sp>
      <p:sp>
        <p:nvSpPr>
          <p:cNvPr id="529" name="Google Shape;529;p35"/>
          <p:cNvSpPr txBox="1">
            <a:spLocks noGrp="1"/>
          </p:cNvSpPr>
          <p:nvPr>
            <p:ph type="title" idx="2"/>
          </p:nvPr>
        </p:nvSpPr>
        <p:spPr>
          <a:xfrm>
            <a:off x="7016208" y="1209071"/>
            <a:ext cx="1917000" cy="119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a:t>
            </a:r>
            <a:r>
              <a:rPr lang="en-US" altLang="en-GB"/>
              <a:t>2</a:t>
            </a:r>
            <a:endParaRPr lang="en-US" altLang="en-GB"/>
          </a:p>
        </p:txBody>
      </p:sp>
      <p:sp>
        <p:nvSpPr>
          <p:cNvPr id="530" name="Google Shape;530;p35"/>
          <p:cNvSpPr/>
          <p:nvPr/>
        </p:nvSpPr>
        <p:spPr>
          <a:xfrm>
            <a:off x="2799780" y="3094209"/>
            <a:ext cx="1179247" cy="1173432"/>
          </a:xfrm>
          <a:custGeom>
            <a:avLst/>
            <a:gdLst/>
            <a:ahLst/>
            <a:cxnLst/>
            <a:rect l="l" t="t" r="r" b="b"/>
            <a:pathLst>
              <a:path w="62868" h="62558" extrusionOk="0">
                <a:moveTo>
                  <a:pt x="9396" y="1"/>
                </a:moveTo>
                <a:cubicBezTo>
                  <a:pt x="6342" y="3"/>
                  <a:pt x="3807" y="2367"/>
                  <a:pt x="3592" y="5415"/>
                </a:cubicBezTo>
                <a:lnTo>
                  <a:pt x="2602" y="19411"/>
                </a:lnTo>
                <a:cubicBezTo>
                  <a:pt x="2569" y="19878"/>
                  <a:pt x="2723" y="20321"/>
                  <a:pt x="3037" y="20655"/>
                </a:cubicBezTo>
                <a:cubicBezTo>
                  <a:pt x="3354" y="20997"/>
                  <a:pt x="3799" y="21191"/>
                  <a:pt x="4266" y="21192"/>
                </a:cubicBezTo>
                <a:cubicBezTo>
                  <a:pt x="4612" y="21191"/>
                  <a:pt x="4950" y="21082"/>
                  <a:pt x="5232" y="20880"/>
                </a:cubicBezTo>
                <a:cubicBezTo>
                  <a:pt x="6700" y="19843"/>
                  <a:pt x="8378" y="19294"/>
                  <a:pt x="10085" y="19294"/>
                </a:cubicBezTo>
                <a:cubicBezTo>
                  <a:pt x="10276" y="19294"/>
                  <a:pt x="10467" y="19300"/>
                  <a:pt x="10656" y="19313"/>
                </a:cubicBezTo>
                <a:cubicBezTo>
                  <a:pt x="11883" y="19400"/>
                  <a:pt x="13054" y="19759"/>
                  <a:pt x="14136" y="20377"/>
                </a:cubicBezTo>
                <a:cubicBezTo>
                  <a:pt x="15185" y="20977"/>
                  <a:pt x="16107" y="21796"/>
                  <a:pt x="16879" y="22811"/>
                </a:cubicBezTo>
                <a:cubicBezTo>
                  <a:pt x="17652" y="23829"/>
                  <a:pt x="18235" y="24994"/>
                  <a:pt x="18608" y="26270"/>
                </a:cubicBezTo>
                <a:cubicBezTo>
                  <a:pt x="18997" y="27595"/>
                  <a:pt x="19143" y="28984"/>
                  <a:pt x="19043" y="30398"/>
                </a:cubicBezTo>
                <a:cubicBezTo>
                  <a:pt x="18854" y="33081"/>
                  <a:pt x="17785" y="35568"/>
                  <a:pt x="16036" y="37401"/>
                </a:cubicBezTo>
                <a:cubicBezTo>
                  <a:pt x="14303" y="39214"/>
                  <a:pt x="12072" y="40214"/>
                  <a:pt x="9753" y="40214"/>
                </a:cubicBezTo>
                <a:cubicBezTo>
                  <a:pt x="9563" y="40214"/>
                  <a:pt x="9371" y="40207"/>
                  <a:pt x="9180" y="40194"/>
                </a:cubicBezTo>
                <a:cubicBezTo>
                  <a:pt x="7271" y="40059"/>
                  <a:pt x="5491" y="39258"/>
                  <a:pt x="4031" y="37879"/>
                </a:cubicBezTo>
                <a:cubicBezTo>
                  <a:pt x="3708" y="37572"/>
                  <a:pt x="3294" y="37418"/>
                  <a:pt x="2878" y="37418"/>
                </a:cubicBezTo>
                <a:cubicBezTo>
                  <a:pt x="2484" y="37418"/>
                  <a:pt x="2090" y="37557"/>
                  <a:pt x="1773" y="37836"/>
                </a:cubicBezTo>
                <a:cubicBezTo>
                  <a:pt x="1446" y="38123"/>
                  <a:pt x="1248" y="38529"/>
                  <a:pt x="1221" y="38963"/>
                </a:cubicBezTo>
                <a:lnTo>
                  <a:pt x="231" y="52961"/>
                </a:lnTo>
                <a:cubicBezTo>
                  <a:pt x="1" y="56170"/>
                  <a:pt x="2419" y="58958"/>
                  <a:pt x="5630" y="59181"/>
                </a:cubicBezTo>
                <a:lnTo>
                  <a:pt x="53176" y="62544"/>
                </a:lnTo>
                <a:cubicBezTo>
                  <a:pt x="53314" y="62553"/>
                  <a:pt x="53454" y="62558"/>
                  <a:pt x="53592" y="62558"/>
                </a:cubicBezTo>
                <a:lnTo>
                  <a:pt x="53591" y="62557"/>
                </a:lnTo>
                <a:cubicBezTo>
                  <a:pt x="56646" y="62553"/>
                  <a:pt x="59181" y="60191"/>
                  <a:pt x="59395" y="57143"/>
                </a:cubicBezTo>
                <a:lnTo>
                  <a:pt x="62758" y="9597"/>
                </a:lnTo>
                <a:cubicBezTo>
                  <a:pt x="62868" y="8055"/>
                  <a:pt x="62361" y="6533"/>
                  <a:pt x="61347" y="5366"/>
                </a:cubicBezTo>
                <a:cubicBezTo>
                  <a:pt x="60335" y="4200"/>
                  <a:pt x="58900" y="3483"/>
                  <a:pt x="57358" y="3375"/>
                </a:cubicBezTo>
                <a:lnTo>
                  <a:pt x="42897" y="2352"/>
                </a:lnTo>
                <a:cubicBezTo>
                  <a:pt x="42854" y="2350"/>
                  <a:pt x="42813" y="2349"/>
                  <a:pt x="42773" y="2349"/>
                </a:cubicBezTo>
                <a:cubicBezTo>
                  <a:pt x="42127" y="2349"/>
                  <a:pt x="41553" y="2714"/>
                  <a:pt x="41273" y="3301"/>
                </a:cubicBezTo>
                <a:cubicBezTo>
                  <a:pt x="40996" y="3876"/>
                  <a:pt x="41077" y="4560"/>
                  <a:pt x="41482" y="5055"/>
                </a:cubicBezTo>
                <a:cubicBezTo>
                  <a:pt x="42170" y="5904"/>
                  <a:pt x="42687" y="6837"/>
                  <a:pt x="43018" y="7827"/>
                </a:cubicBezTo>
                <a:cubicBezTo>
                  <a:pt x="43360" y="8839"/>
                  <a:pt x="43497" y="9909"/>
                  <a:pt x="43421" y="10975"/>
                </a:cubicBezTo>
                <a:cubicBezTo>
                  <a:pt x="43258" y="13275"/>
                  <a:pt x="42121" y="15402"/>
                  <a:pt x="40217" y="16966"/>
                </a:cubicBezTo>
                <a:cubicBezTo>
                  <a:pt x="38313" y="18531"/>
                  <a:pt x="35819" y="19392"/>
                  <a:pt x="33192" y="19392"/>
                </a:cubicBezTo>
                <a:cubicBezTo>
                  <a:pt x="32909" y="19392"/>
                  <a:pt x="32621" y="19382"/>
                  <a:pt x="32336" y="19362"/>
                </a:cubicBezTo>
                <a:cubicBezTo>
                  <a:pt x="30922" y="19262"/>
                  <a:pt x="29567" y="18922"/>
                  <a:pt x="28310" y="18351"/>
                </a:cubicBezTo>
                <a:cubicBezTo>
                  <a:pt x="27099" y="17801"/>
                  <a:pt x="26028" y="17061"/>
                  <a:pt x="25129" y="16152"/>
                </a:cubicBezTo>
                <a:cubicBezTo>
                  <a:pt x="24232" y="15246"/>
                  <a:pt x="23552" y="14216"/>
                  <a:pt x="23105" y="13093"/>
                </a:cubicBezTo>
                <a:cubicBezTo>
                  <a:pt x="22645" y="11935"/>
                  <a:pt x="22456" y="10726"/>
                  <a:pt x="22542" y="9500"/>
                </a:cubicBezTo>
                <a:cubicBezTo>
                  <a:pt x="22617" y="8433"/>
                  <a:pt x="22903" y="7393"/>
                  <a:pt x="23384" y="6439"/>
                </a:cubicBezTo>
                <a:cubicBezTo>
                  <a:pt x="23851" y="5506"/>
                  <a:pt x="24493" y="4656"/>
                  <a:pt x="25296" y="3911"/>
                </a:cubicBezTo>
                <a:cubicBezTo>
                  <a:pt x="25785" y="3455"/>
                  <a:pt x="25952" y="2779"/>
                  <a:pt x="25729" y="2146"/>
                </a:cubicBezTo>
                <a:cubicBezTo>
                  <a:pt x="25504" y="1511"/>
                  <a:pt x="24946" y="1085"/>
                  <a:pt x="24274" y="1038"/>
                </a:cubicBezTo>
                <a:lnTo>
                  <a:pt x="9812" y="15"/>
                </a:lnTo>
                <a:cubicBezTo>
                  <a:pt x="9675" y="5"/>
                  <a:pt x="9534" y="1"/>
                  <a:pt x="9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35"/>
          <p:cNvSpPr/>
          <p:nvPr/>
        </p:nvSpPr>
        <p:spPr>
          <a:xfrm>
            <a:off x="1533420" y="1859402"/>
            <a:ext cx="1226628" cy="1217118"/>
          </a:xfrm>
          <a:custGeom>
            <a:avLst/>
            <a:gdLst/>
            <a:ahLst/>
            <a:cxnLst/>
            <a:rect l="l" t="t" r="r" b="b"/>
            <a:pathLst>
              <a:path w="65394" h="64887" extrusionOk="0">
                <a:moveTo>
                  <a:pt x="12121" y="0"/>
                </a:moveTo>
                <a:cubicBezTo>
                  <a:pt x="9188" y="4"/>
                  <a:pt x="6714" y="2189"/>
                  <a:pt x="6349" y="5099"/>
                </a:cubicBezTo>
                <a:lnTo>
                  <a:pt x="403" y="52392"/>
                </a:lnTo>
                <a:cubicBezTo>
                  <a:pt x="0" y="55584"/>
                  <a:pt x="2264" y="58497"/>
                  <a:pt x="5456" y="58896"/>
                </a:cubicBezTo>
                <a:lnTo>
                  <a:pt x="19906" y="60712"/>
                </a:lnTo>
                <a:cubicBezTo>
                  <a:pt x="19978" y="60722"/>
                  <a:pt x="20052" y="60727"/>
                  <a:pt x="20124" y="60727"/>
                </a:cubicBezTo>
                <a:cubicBezTo>
                  <a:pt x="20749" y="60727"/>
                  <a:pt x="21315" y="60378"/>
                  <a:pt x="21603" y="59809"/>
                </a:cubicBezTo>
                <a:cubicBezTo>
                  <a:pt x="21890" y="59241"/>
                  <a:pt x="21835" y="58594"/>
                  <a:pt x="21458" y="58081"/>
                </a:cubicBezTo>
                <a:cubicBezTo>
                  <a:pt x="20800" y="57187"/>
                  <a:pt x="20322" y="56218"/>
                  <a:pt x="20036" y="55199"/>
                </a:cubicBezTo>
                <a:cubicBezTo>
                  <a:pt x="19432" y="53056"/>
                  <a:pt x="19737" y="50758"/>
                  <a:pt x="20879" y="48848"/>
                </a:cubicBezTo>
                <a:cubicBezTo>
                  <a:pt x="21440" y="47903"/>
                  <a:pt x="22184" y="47066"/>
                  <a:pt x="23092" y="46358"/>
                </a:cubicBezTo>
                <a:cubicBezTo>
                  <a:pt x="24937" y="44919"/>
                  <a:pt x="27325" y="44127"/>
                  <a:pt x="29819" y="44127"/>
                </a:cubicBezTo>
                <a:cubicBezTo>
                  <a:pt x="30320" y="44127"/>
                  <a:pt x="30823" y="44159"/>
                  <a:pt x="31321" y="44222"/>
                </a:cubicBezTo>
                <a:cubicBezTo>
                  <a:pt x="32728" y="44398"/>
                  <a:pt x="34062" y="44811"/>
                  <a:pt x="35286" y="45449"/>
                </a:cubicBezTo>
                <a:cubicBezTo>
                  <a:pt x="36467" y="46065"/>
                  <a:pt x="37495" y="46862"/>
                  <a:pt x="38343" y="47819"/>
                </a:cubicBezTo>
                <a:cubicBezTo>
                  <a:pt x="39189" y="48773"/>
                  <a:pt x="39812" y="49838"/>
                  <a:pt x="40197" y="50983"/>
                </a:cubicBezTo>
                <a:cubicBezTo>
                  <a:pt x="40595" y="52164"/>
                  <a:pt x="40718" y="53383"/>
                  <a:pt x="40565" y="54603"/>
                </a:cubicBezTo>
                <a:cubicBezTo>
                  <a:pt x="40429" y="55677"/>
                  <a:pt x="40080" y="56713"/>
                  <a:pt x="39538" y="57649"/>
                </a:cubicBezTo>
                <a:cubicBezTo>
                  <a:pt x="39009" y="58567"/>
                  <a:pt x="38306" y="59388"/>
                  <a:pt x="37447" y="60090"/>
                </a:cubicBezTo>
                <a:cubicBezTo>
                  <a:pt x="36926" y="60517"/>
                  <a:pt x="36719" y="61184"/>
                  <a:pt x="36905" y="61832"/>
                </a:cubicBezTo>
                <a:cubicBezTo>
                  <a:pt x="37093" y="62484"/>
                  <a:pt x="37627" y="62941"/>
                  <a:pt x="38300" y="63025"/>
                </a:cubicBezTo>
                <a:lnTo>
                  <a:pt x="52750" y="64841"/>
                </a:lnTo>
                <a:cubicBezTo>
                  <a:pt x="52993" y="64872"/>
                  <a:pt x="53238" y="64887"/>
                  <a:pt x="53483" y="64887"/>
                </a:cubicBezTo>
                <a:cubicBezTo>
                  <a:pt x="56416" y="64883"/>
                  <a:pt x="58889" y="62699"/>
                  <a:pt x="59255" y="59789"/>
                </a:cubicBezTo>
                <a:lnTo>
                  <a:pt x="61042" y="45575"/>
                </a:lnTo>
                <a:cubicBezTo>
                  <a:pt x="61102" y="45092"/>
                  <a:pt x="60961" y="44629"/>
                  <a:pt x="60643" y="44269"/>
                </a:cubicBezTo>
                <a:cubicBezTo>
                  <a:pt x="60326" y="43906"/>
                  <a:pt x="59868" y="43698"/>
                  <a:pt x="59386" y="43696"/>
                </a:cubicBezTo>
                <a:cubicBezTo>
                  <a:pt x="59053" y="43696"/>
                  <a:pt x="58727" y="43800"/>
                  <a:pt x="58454" y="43992"/>
                </a:cubicBezTo>
                <a:cubicBezTo>
                  <a:pt x="56981" y="45008"/>
                  <a:pt x="55310" y="45545"/>
                  <a:pt x="53621" y="45545"/>
                </a:cubicBezTo>
                <a:cubicBezTo>
                  <a:pt x="53284" y="45545"/>
                  <a:pt x="52948" y="45524"/>
                  <a:pt x="52615" y="45482"/>
                </a:cubicBezTo>
                <a:cubicBezTo>
                  <a:pt x="51395" y="45329"/>
                  <a:pt x="50246" y="44908"/>
                  <a:pt x="49199" y="44231"/>
                </a:cubicBezTo>
                <a:cubicBezTo>
                  <a:pt x="48184" y="43574"/>
                  <a:pt x="47307" y="42708"/>
                  <a:pt x="46593" y="41652"/>
                </a:cubicBezTo>
                <a:cubicBezTo>
                  <a:pt x="45875" y="40592"/>
                  <a:pt x="45357" y="39400"/>
                  <a:pt x="45053" y="38103"/>
                </a:cubicBezTo>
                <a:cubicBezTo>
                  <a:pt x="44738" y="36759"/>
                  <a:pt x="44668" y="35364"/>
                  <a:pt x="44844" y="33957"/>
                </a:cubicBezTo>
                <a:cubicBezTo>
                  <a:pt x="45168" y="31377"/>
                  <a:pt x="46313" y="29007"/>
                  <a:pt x="48066" y="27286"/>
                </a:cubicBezTo>
                <a:cubicBezTo>
                  <a:pt x="49797" y="25585"/>
                  <a:pt x="51980" y="24650"/>
                  <a:pt x="54215" y="24650"/>
                </a:cubicBezTo>
                <a:cubicBezTo>
                  <a:pt x="55590" y="24650"/>
                  <a:pt x="56941" y="25001"/>
                  <a:pt x="58143" y="25669"/>
                </a:cubicBezTo>
                <a:cubicBezTo>
                  <a:pt x="59024" y="26158"/>
                  <a:pt x="59822" y="26809"/>
                  <a:pt x="60514" y="27603"/>
                </a:cubicBezTo>
                <a:cubicBezTo>
                  <a:pt x="60833" y="27970"/>
                  <a:pt x="61272" y="28171"/>
                  <a:pt x="61750" y="28171"/>
                </a:cubicBezTo>
                <a:cubicBezTo>
                  <a:pt x="62144" y="28171"/>
                  <a:pt x="62526" y="28033"/>
                  <a:pt x="62830" y="27782"/>
                </a:cubicBezTo>
                <a:cubicBezTo>
                  <a:pt x="63153" y="27512"/>
                  <a:pt x="63362" y="27128"/>
                  <a:pt x="63413" y="26709"/>
                </a:cubicBezTo>
                <a:lnTo>
                  <a:pt x="65199" y="12495"/>
                </a:lnTo>
                <a:cubicBezTo>
                  <a:pt x="65393" y="10963"/>
                  <a:pt x="64969" y="9415"/>
                  <a:pt x="64023" y="8195"/>
                </a:cubicBezTo>
                <a:cubicBezTo>
                  <a:pt x="63075" y="6975"/>
                  <a:pt x="61680" y="6182"/>
                  <a:pt x="60148" y="5990"/>
                </a:cubicBezTo>
                <a:lnTo>
                  <a:pt x="12854" y="46"/>
                </a:lnTo>
                <a:cubicBezTo>
                  <a:pt x="12611" y="16"/>
                  <a:pt x="12365" y="0"/>
                  <a:pt x="12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35"/>
          <p:cNvSpPr/>
          <p:nvPr/>
        </p:nvSpPr>
        <p:spPr>
          <a:xfrm>
            <a:off x="2543440" y="2395961"/>
            <a:ext cx="51564" cy="48207"/>
          </a:xfrm>
          <a:custGeom>
            <a:avLst/>
            <a:gdLst/>
            <a:ahLst/>
            <a:cxnLst/>
            <a:rect l="l" t="t" r="r" b="b"/>
            <a:pathLst>
              <a:path w="2749" h="2570" extrusionOk="0">
                <a:moveTo>
                  <a:pt x="1363" y="0"/>
                </a:moveTo>
                <a:cubicBezTo>
                  <a:pt x="954" y="0"/>
                  <a:pt x="562" y="197"/>
                  <a:pt x="317" y="540"/>
                </a:cubicBezTo>
                <a:cubicBezTo>
                  <a:pt x="16" y="964"/>
                  <a:pt x="0" y="1526"/>
                  <a:pt x="276" y="1966"/>
                </a:cubicBezTo>
                <a:cubicBezTo>
                  <a:pt x="514" y="2346"/>
                  <a:pt x="928" y="2569"/>
                  <a:pt x="1365" y="2569"/>
                </a:cubicBezTo>
                <a:cubicBezTo>
                  <a:pt x="1435" y="2569"/>
                  <a:pt x="1506" y="2563"/>
                  <a:pt x="1577" y="2552"/>
                </a:cubicBezTo>
                <a:cubicBezTo>
                  <a:pt x="2277" y="2433"/>
                  <a:pt x="2749" y="1770"/>
                  <a:pt x="2630" y="1070"/>
                </a:cubicBezTo>
                <a:cubicBezTo>
                  <a:pt x="2544" y="558"/>
                  <a:pt x="2158" y="149"/>
                  <a:pt x="1651" y="33"/>
                </a:cubicBezTo>
                <a:cubicBezTo>
                  <a:pt x="1555" y="11"/>
                  <a:pt x="1459" y="0"/>
                  <a:pt x="1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3" name="Google Shape;533;p35"/>
          <p:cNvGrpSpPr/>
          <p:nvPr/>
        </p:nvGrpSpPr>
        <p:grpSpPr>
          <a:xfrm>
            <a:off x="2476823" y="1904814"/>
            <a:ext cx="1462447" cy="1451193"/>
            <a:chOff x="3726600" y="1133825"/>
            <a:chExt cx="1949150" cy="1934150"/>
          </a:xfrm>
        </p:grpSpPr>
        <p:sp>
          <p:nvSpPr>
            <p:cNvPr id="534" name="Google Shape;534;p35"/>
            <p:cNvSpPr/>
            <p:nvPr/>
          </p:nvSpPr>
          <p:spPr>
            <a:xfrm>
              <a:off x="4772325" y="2322350"/>
              <a:ext cx="258475" cy="453125"/>
            </a:xfrm>
            <a:custGeom>
              <a:avLst/>
              <a:gdLst/>
              <a:ahLst/>
              <a:cxnLst/>
              <a:rect l="l" t="t" r="r" b="b"/>
              <a:pathLst>
                <a:path w="10339" h="18125" extrusionOk="0">
                  <a:moveTo>
                    <a:pt x="3934" y="0"/>
                  </a:moveTo>
                  <a:lnTo>
                    <a:pt x="2290" y="13638"/>
                  </a:lnTo>
                  <a:cubicBezTo>
                    <a:pt x="2202" y="14861"/>
                    <a:pt x="1065" y="16677"/>
                    <a:pt x="431" y="17578"/>
                  </a:cubicBezTo>
                  <a:lnTo>
                    <a:pt x="431" y="17578"/>
                  </a:lnTo>
                  <a:cubicBezTo>
                    <a:pt x="3783" y="16294"/>
                    <a:pt x="6919" y="14878"/>
                    <a:pt x="10339" y="13786"/>
                  </a:cubicBezTo>
                  <a:cubicBezTo>
                    <a:pt x="9280" y="11568"/>
                    <a:pt x="4993" y="2218"/>
                    <a:pt x="3934" y="0"/>
                  </a:cubicBezTo>
                  <a:close/>
                  <a:moveTo>
                    <a:pt x="431" y="17578"/>
                  </a:moveTo>
                  <a:lnTo>
                    <a:pt x="431" y="17578"/>
                  </a:lnTo>
                  <a:cubicBezTo>
                    <a:pt x="413" y="17585"/>
                    <a:pt x="396" y="17591"/>
                    <a:pt x="378" y="17598"/>
                  </a:cubicBezTo>
                  <a:cubicBezTo>
                    <a:pt x="104" y="17967"/>
                    <a:pt x="0" y="18125"/>
                    <a:pt x="12" y="18125"/>
                  </a:cubicBezTo>
                  <a:cubicBezTo>
                    <a:pt x="26" y="18125"/>
                    <a:pt x="193" y="17916"/>
                    <a:pt x="431" y="175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35"/>
            <p:cNvSpPr/>
            <p:nvPr/>
          </p:nvSpPr>
          <p:spPr>
            <a:xfrm>
              <a:off x="4718100" y="2626975"/>
              <a:ext cx="337225" cy="222700"/>
            </a:xfrm>
            <a:custGeom>
              <a:avLst/>
              <a:gdLst/>
              <a:ahLst/>
              <a:cxnLst/>
              <a:rect l="l" t="t" r="r" b="b"/>
              <a:pathLst>
                <a:path w="13489" h="8908" extrusionOk="0">
                  <a:moveTo>
                    <a:pt x="11816" y="1"/>
                  </a:moveTo>
                  <a:cubicBezTo>
                    <a:pt x="11201" y="1412"/>
                    <a:pt x="6369" y="3726"/>
                    <a:pt x="3188" y="4483"/>
                  </a:cubicBezTo>
                  <a:cubicBezTo>
                    <a:pt x="3107" y="4533"/>
                    <a:pt x="1475" y="6324"/>
                    <a:pt x="726" y="7150"/>
                  </a:cubicBezTo>
                  <a:cubicBezTo>
                    <a:pt x="1" y="7951"/>
                    <a:pt x="339" y="8907"/>
                    <a:pt x="1077" y="8907"/>
                  </a:cubicBezTo>
                  <a:cubicBezTo>
                    <a:pt x="1180" y="8907"/>
                    <a:pt x="1291" y="8889"/>
                    <a:pt x="1408" y="8848"/>
                  </a:cubicBezTo>
                  <a:lnTo>
                    <a:pt x="9142" y="6179"/>
                  </a:lnTo>
                  <a:cubicBezTo>
                    <a:pt x="9444" y="6075"/>
                    <a:pt x="9677" y="5823"/>
                    <a:pt x="9763" y="5497"/>
                  </a:cubicBezTo>
                  <a:cubicBezTo>
                    <a:pt x="9826" y="5254"/>
                    <a:pt x="9903" y="5005"/>
                    <a:pt x="9976" y="4940"/>
                  </a:cubicBezTo>
                  <a:cubicBezTo>
                    <a:pt x="10065" y="4863"/>
                    <a:pt x="10828" y="4535"/>
                    <a:pt x="11196" y="4407"/>
                  </a:cubicBezTo>
                  <a:cubicBezTo>
                    <a:pt x="11306" y="4567"/>
                    <a:pt x="11462" y="5152"/>
                    <a:pt x="11539" y="5351"/>
                  </a:cubicBezTo>
                  <a:lnTo>
                    <a:pt x="13485" y="4680"/>
                  </a:lnTo>
                  <a:cubicBezTo>
                    <a:pt x="13489" y="4653"/>
                    <a:pt x="12844" y="556"/>
                    <a:pt x="11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5"/>
            <p:cNvSpPr/>
            <p:nvPr/>
          </p:nvSpPr>
          <p:spPr>
            <a:xfrm>
              <a:off x="4558675" y="1688650"/>
              <a:ext cx="431525" cy="974650"/>
            </a:xfrm>
            <a:custGeom>
              <a:avLst/>
              <a:gdLst/>
              <a:ahLst/>
              <a:cxnLst/>
              <a:rect l="l" t="t" r="r" b="b"/>
              <a:pathLst>
                <a:path w="17261" h="38986" extrusionOk="0">
                  <a:moveTo>
                    <a:pt x="11629" y="1"/>
                  </a:moveTo>
                  <a:lnTo>
                    <a:pt x="0" y="822"/>
                  </a:lnTo>
                  <a:cubicBezTo>
                    <a:pt x="0" y="6724"/>
                    <a:pt x="158" y="13902"/>
                    <a:pt x="2190" y="20419"/>
                  </a:cubicBezTo>
                  <a:cubicBezTo>
                    <a:pt x="5329" y="30477"/>
                    <a:pt x="10836" y="38986"/>
                    <a:pt x="10836" y="38986"/>
                  </a:cubicBezTo>
                  <a:lnTo>
                    <a:pt x="17260" y="35652"/>
                  </a:lnTo>
                  <a:cubicBezTo>
                    <a:pt x="17260" y="35652"/>
                    <a:pt x="12388" y="22198"/>
                    <a:pt x="11956" y="19493"/>
                  </a:cubicBezTo>
                  <a:cubicBezTo>
                    <a:pt x="11269" y="15193"/>
                    <a:pt x="11802" y="5055"/>
                    <a:pt x="116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5"/>
            <p:cNvSpPr/>
            <p:nvPr/>
          </p:nvSpPr>
          <p:spPr>
            <a:xfrm>
              <a:off x="5268800" y="2061300"/>
              <a:ext cx="276550" cy="457175"/>
            </a:xfrm>
            <a:custGeom>
              <a:avLst/>
              <a:gdLst/>
              <a:ahLst/>
              <a:cxnLst/>
              <a:rect l="l" t="t" r="r" b="b"/>
              <a:pathLst>
                <a:path w="11062" h="18287" extrusionOk="0">
                  <a:moveTo>
                    <a:pt x="1" y="1"/>
                  </a:moveTo>
                  <a:lnTo>
                    <a:pt x="3532" y="13275"/>
                  </a:lnTo>
                  <a:cubicBezTo>
                    <a:pt x="3905" y="14443"/>
                    <a:pt x="3522" y="16552"/>
                    <a:pt x="3268" y="17623"/>
                  </a:cubicBezTo>
                  <a:lnTo>
                    <a:pt x="3268" y="17623"/>
                  </a:lnTo>
                  <a:cubicBezTo>
                    <a:pt x="5903" y="15187"/>
                    <a:pt x="8292" y="12710"/>
                    <a:pt x="11062" y="10427"/>
                  </a:cubicBezTo>
                  <a:cubicBezTo>
                    <a:pt x="9257" y="8760"/>
                    <a:pt x="1806" y="1667"/>
                    <a:pt x="1" y="1"/>
                  </a:cubicBezTo>
                  <a:close/>
                  <a:moveTo>
                    <a:pt x="3268" y="17623"/>
                  </a:moveTo>
                  <a:lnTo>
                    <a:pt x="3268" y="17623"/>
                  </a:lnTo>
                  <a:cubicBezTo>
                    <a:pt x="3254" y="17636"/>
                    <a:pt x="3240" y="17649"/>
                    <a:pt x="3226" y="17662"/>
                  </a:cubicBezTo>
                  <a:cubicBezTo>
                    <a:pt x="3109" y="18100"/>
                    <a:pt x="3071" y="18286"/>
                    <a:pt x="3081" y="18286"/>
                  </a:cubicBezTo>
                  <a:cubicBezTo>
                    <a:pt x="3093" y="18286"/>
                    <a:pt x="3171" y="18029"/>
                    <a:pt x="3268" y="176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35"/>
            <p:cNvSpPr/>
            <p:nvPr/>
          </p:nvSpPr>
          <p:spPr>
            <a:xfrm>
              <a:off x="5315150" y="2291225"/>
              <a:ext cx="281450" cy="307800"/>
            </a:xfrm>
            <a:custGeom>
              <a:avLst/>
              <a:gdLst/>
              <a:ahLst/>
              <a:cxnLst/>
              <a:rect l="l" t="t" r="r" b="b"/>
              <a:pathLst>
                <a:path w="11258" h="12312" extrusionOk="0">
                  <a:moveTo>
                    <a:pt x="7970" y="1"/>
                  </a:moveTo>
                  <a:cubicBezTo>
                    <a:pt x="7924" y="1539"/>
                    <a:pt x="4295" y="5480"/>
                    <a:pt x="1621" y="7364"/>
                  </a:cubicBezTo>
                  <a:cubicBezTo>
                    <a:pt x="1566" y="7440"/>
                    <a:pt x="714" y="9709"/>
                    <a:pt x="325" y="10755"/>
                  </a:cubicBezTo>
                  <a:cubicBezTo>
                    <a:pt x="1" y="11625"/>
                    <a:pt x="451" y="12311"/>
                    <a:pt x="1019" y="12311"/>
                  </a:cubicBezTo>
                  <a:cubicBezTo>
                    <a:pt x="1204" y="12311"/>
                    <a:pt x="1401" y="12239"/>
                    <a:pt x="1588" y="12077"/>
                  </a:cubicBezTo>
                  <a:lnTo>
                    <a:pt x="7781" y="6730"/>
                  </a:lnTo>
                  <a:cubicBezTo>
                    <a:pt x="8022" y="6521"/>
                    <a:pt x="8144" y="6201"/>
                    <a:pt x="8104" y="5866"/>
                  </a:cubicBezTo>
                  <a:cubicBezTo>
                    <a:pt x="8074" y="5617"/>
                    <a:pt x="8053" y="5357"/>
                    <a:pt x="8096" y="5270"/>
                  </a:cubicBezTo>
                  <a:cubicBezTo>
                    <a:pt x="8150" y="5165"/>
                    <a:pt x="8737" y="4577"/>
                    <a:pt x="9031" y="4323"/>
                  </a:cubicBezTo>
                  <a:cubicBezTo>
                    <a:pt x="9192" y="4431"/>
                    <a:pt x="9555" y="4915"/>
                    <a:pt x="9699" y="5073"/>
                  </a:cubicBezTo>
                  <a:lnTo>
                    <a:pt x="11258" y="3727"/>
                  </a:lnTo>
                  <a:cubicBezTo>
                    <a:pt x="11250" y="3699"/>
                    <a:pt x="9133" y="135"/>
                    <a:pt x="79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35"/>
            <p:cNvSpPr/>
            <p:nvPr/>
          </p:nvSpPr>
          <p:spPr>
            <a:xfrm>
              <a:off x="4824125" y="1450500"/>
              <a:ext cx="585750" cy="942675"/>
            </a:xfrm>
            <a:custGeom>
              <a:avLst/>
              <a:gdLst/>
              <a:ahLst/>
              <a:cxnLst/>
              <a:rect l="l" t="t" r="r" b="b"/>
              <a:pathLst>
                <a:path w="23430" h="37707" extrusionOk="0">
                  <a:moveTo>
                    <a:pt x="11522" y="1"/>
                  </a:moveTo>
                  <a:lnTo>
                    <a:pt x="1" y="863"/>
                  </a:lnTo>
                  <a:cubicBezTo>
                    <a:pt x="1" y="863"/>
                    <a:pt x="207" y="18573"/>
                    <a:pt x="4569" y="24179"/>
                  </a:cubicBezTo>
                  <a:cubicBezTo>
                    <a:pt x="10314" y="31564"/>
                    <a:pt x="21320" y="37707"/>
                    <a:pt x="21320" y="37707"/>
                  </a:cubicBezTo>
                  <a:lnTo>
                    <a:pt x="23430" y="29860"/>
                  </a:lnTo>
                  <a:cubicBezTo>
                    <a:pt x="23430" y="29860"/>
                    <a:pt x="15592" y="23153"/>
                    <a:pt x="13178" y="18680"/>
                  </a:cubicBezTo>
                  <a:cubicBezTo>
                    <a:pt x="11129" y="14889"/>
                    <a:pt x="11522" y="1"/>
                    <a:pt x="115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35"/>
            <p:cNvSpPr/>
            <p:nvPr/>
          </p:nvSpPr>
          <p:spPr>
            <a:xfrm>
              <a:off x="4523900" y="1139375"/>
              <a:ext cx="766925" cy="804975"/>
            </a:xfrm>
            <a:custGeom>
              <a:avLst/>
              <a:gdLst/>
              <a:ahLst/>
              <a:cxnLst/>
              <a:rect l="l" t="t" r="r" b="b"/>
              <a:pathLst>
                <a:path w="30677" h="32199" extrusionOk="0">
                  <a:moveTo>
                    <a:pt x="22922" y="0"/>
                  </a:moveTo>
                  <a:lnTo>
                    <a:pt x="6142" y="1609"/>
                  </a:lnTo>
                  <a:cubicBezTo>
                    <a:pt x="4084" y="5133"/>
                    <a:pt x="429" y="10486"/>
                    <a:pt x="1" y="31081"/>
                  </a:cubicBezTo>
                  <a:cubicBezTo>
                    <a:pt x="1" y="31081"/>
                    <a:pt x="7341" y="32198"/>
                    <a:pt x="14380" y="32198"/>
                  </a:cubicBezTo>
                  <a:cubicBezTo>
                    <a:pt x="21419" y="32198"/>
                    <a:pt x="30042" y="29933"/>
                    <a:pt x="30042" y="29933"/>
                  </a:cubicBezTo>
                  <a:cubicBezTo>
                    <a:pt x="30042" y="29933"/>
                    <a:pt x="30676" y="5985"/>
                    <a:pt x="22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5"/>
            <p:cNvSpPr/>
            <p:nvPr/>
          </p:nvSpPr>
          <p:spPr>
            <a:xfrm>
              <a:off x="3726600" y="1133825"/>
              <a:ext cx="1922100" cy="1934150"/>
            </a:xfrm>
            <a:custGeom>
              <a:avLst/>
              <a:gdLst/>
              <a:ahLst/>
              <a:cxnLst/>
              <a:rect l="l" t="t" r="r" b="b"/>
              <a:pathLst>
                <a:path w="76884" h="77366" extrusionOk="0">
                  <a:moveTo>
                    <a:pt x="23359" y="0"/>
                  </a:moveTo>
                  <a:cubicBezTo>
                    <a:pt x="20167" y="0"/>
                    <a:pt x="17570" y="2571"/>
                    <a:pt x="17537" y="5763"/>
                  </a:cubicBezTo>
                  <a:lnTo>
                    <a:pt x="17390" y="19871"/>
                  </a:lnTo>
                  <a:cubicBezTo>
                    <a:pt x="17390" y="20142"/>
                    <a:pt x="17277" y="20400"/>
                    <a:pt x="17080" y="20585"/>
                  </a:cubicBezTo>
                  <a:cubicBezTo>
                    <a:pt x="16891" y="20761"/>
                    <a:pt x="16644" y="20860"/>
                    <a:pt x="16387" y="20862"/>
                  </a:cubicBezTo>
                  <a:cubicBezTo>
                    <a:pt x="16155" y="20861"/>
                    <a:pt x="15932" y="20777"/>
                    <a:pt x="15759" y="20625"/>
                  </a:cubicBezTo>
                  <a:cubicBezTo>
                    <a:pt x="14940" y="19922"/>
                    <a:pt x="14036" y="19373"/>
                    <a:pt x="13070" y="18993"/>
                  </a:cubicBezTo>
                  <a:cubicBezTo>
                    <a:pt x="12076" y="18600"/>
                    <a:pt x="11017" y="18393"/>
                    <a:pt x="9949" y="18381"/>
                  </a:cubicBezTo>
                  <a:lnTo>
                    <a:pt x="9857" y="18381"/>
                  </a:lnTo>
                  <a:cubicBezTo>
                    <a:pt x="8536" y="18381"/>
                    <a:pt x="7253" y="18674"/>
                    <a:pt x="6044" y="19251"/>
                  </a:cubicBezTo>
                  <a:cubicBezTo>
                    <a:pt x="4878" y="19808"/>
                    <a:pt x="3830" y="20605"/>
                    <a:pt x="2928" y="21620"/>
                  </a:cubicBezTo>
                  <a:cubicBezTo>
                    <a:pt x="2028" y="22632"/>
                    <a:pt x="1319" y="23812"/>
                    <a:pt x="819" y="25125"/>
                  </a:cubicBezTo>
                  <a:cubicBezTo>
                    <a:pt x="302" y="26482"/>
                    <a:pt x="32" y="27925"/>
                    <a:pt x="17" y="29414"/>
                  </a:cubicBezTo>
                  <a:cubicBezTo>
                    <a:pt x="1" y="30913"/>
                    <a:pt x="244" y="32369"/>
                    <a:pt x="737" y="33744"/>
                  </a:cubicBezTo>
                  <a:cubicBezTo>
                    <a:pt x="1215" y="35074"/>
                    <a:pt x="1907" y="36270"/>
                    <a:pt x="2795" y="37302"/>
                  </a:cubicBezTo>
                  <a:cubicBezTo>
                    <a:pt x="3685" y="38338"/>
                    <a:pt x="4727" y="39155"/>
                    <a:pt x="5890" y="39730"/>
                  </a:cubicBezTo>
                  <a:cubicBezTo>
                    <a:pt x="7099" y="40329"/>
                    <a:pt x="8386" y="40639"/>
                    <a:pt x="9718" y="40652"/>
                  </a:cubicBezTo>
                  <a:lnTo>
                    <a:pt x="9809" y="40652"/>
                  </a:lnTo>
                  <a:cubicBezTo>
                    <a:pt x="10861" y="40652"/>
                    <a:pt x="11906" y="40463"/>
                    <a:pt x="12891" y="40091"/>
                  </a:cubicBezTo>
                  <a:cubicBezTo>
                    <a:pt x="13850" y="39733"/>
                    <a:pt x="14752" y="39207"/>
                    <a:pt x="15572" y="38531"/>
                  </a:cubicBezTo>
                  <a:cubicBezTo>
                    <a:pt x="15743" y="38387"/>
                    <a:pt x="15961" y="38308"/>
                    <a:pt x="16186" y="38307"/>
                  </a:cubicBezTo>
                  <a:cubicBezTo>
                    <a:pt x="16456" y="38308"/>
                    <a:pt x="16715" y="38418"/>
                    <a:pt x="16905" y="38610"/>
                  </a:cubicBezTo>
                  <a:cubicBezTo>
                    <a:pt x="17092" y="38798"/>
                    <a:pt x="17194" y="39054"/>
                    <a:pt x="17188" y="39319"/>
                  </a:cubicBezTo>
                  <a:lnTo>
                    <a:pt x="17042" y="53427"/>
                  </a:lnTo>
                  <a:cubicBezTo>
                    <a:pt x="17005" y="56644"/>
                    <a:pt x="19588" y="59280"/>
                    <a:pt x="22805" y="59310"/>
                  </a:cubicBezTo>
                  <a:lnTo>
                    <a:pt x="37386" y="59461"/>
                  </a:lnTo>
                  <a:cubicBezTo>
                    <a:pt x="37871" y="59467"/>
                    <a:pt x="38174" y="59782"/>
                    <a:pt x="38296" y="60076"/>
                  </a:cubicBezTo>
                  <a:cubicBezTo>
                    <a:pt x="38417" y="60367"/>
                    <a:pt x="38428" y="60801"/>
                    <a:pt x="38093" y="61145"/>
                  </a:cubicBezTo>
                  <a:cubicBezTo>
                    <a:pt x="37259" y="62001"/>
                    <a:pt x="36605" y="62967"/>
                    <a:pt x="36150" y="64016"/>
                  </a:cubicBezTo>
                  <a:cubicBezTo>
                    <a:pt x="35678" y="65094"/>
                    <a:pt x="35430" y="66255"/>
                    <a:pt x="35418" y="67432"/>
                  </a:cubicBezTo>
                  <a:cubicBezTo>
                    <a:pt x="35405" y="68762"/>
                    <a:pt x="35687" y="70057"/>
                    <a:pt x="36260" y="71276"/>
                  </a:cubicBezTo>
                  <a:cubicBezTo>
                    <a:pt x="36813" y="72453"/>
                    <a:pt x="37607" y="73511"/>
                    <a:pt x="38623" y="74423"/>
                  </a:cubicBezTo>
                  <a:cubicBezTo>
                    <a:pt x="39637" y="75330"/>
                    <a:pt x="40820" y="76047"/>
                    <a:pt x="42140" y="76554"/>
                  </a:cubicBezTo>
                  <a:cubicBezTo>
                    <a:pt x="43503" y="77075"/>
                    <a:pt x="44954" y="77348"/>
                    <a:pt x="46452" y="77364"/>
                  </a:cubicBezTo>
                  <a:cubicBezTo>
                    <a:pt x="46497" y="77365"/>
                    <a:pt x="46541" y="77365"/>
                    <a:pt x="46586" y="77365"/>
                  </a:cubicBezTo>
                  <a:cubicBezTo>
                    <a:pt x="48070" y="77365"/>
                    <a:pt x="49510" y="77112"/>
                    <a:pt x="50868" y="76613"/>
                  </a:cubicBezTo>
                  <a:cubicBezTo>
                    <a:pt x="52183" y="76128"/>
                    <a:pt x="53367" y="75434"/>
                    <a:pt x="54384" y="74549"/>
                  </a:cubicBezTo>
                  <a:cubicBezTo>
                    <a:pt x="55407" y="73660"/>
                    <a:pt x="56213" y="72622"/>
                    <a:pt x="56780" y="71465"/>
                  </a:cubicBezTo>
                  <a:cubicBezTo>
                    <a:pt x="57370" y="70264"/>
                    <a:pt x="57676" y="68985"/>
                    <a:pt x="57690" y="67664"/>
                  </a:cubicBezTo>
                  <a:cubicBezTo>
                    <a:pt x="57702" y="66489"/>
                    <a:pt x="57478" y="65322"/>
                    <a:pt x="57030" y="64234"/>
                  </a:cubicBezTo>
                  <a:cubicBezTo>
                    <a:pt x="56597" y="63176"/>
                    <a:pt x="55962" y="62197"/>
                    <a:pt x="55147" y="61323"/>
                  </a:cubicBezTo>
                  <a:cubicBezTo>
                    <a:pt x="54870" y="61027"/>
                    <a:pt x="54802" y="60627"/>
                    <a:pt x="54963" y="60254"/>
                  </a:cubicBezTo>
                  <a:cubicBezTo>
                    <a:pt x="55088" y="59964"/>
                    <a:pt x="55395" y="59654"/>
                    <a:pt x="55876" y="59654"/>
                  </a:cubicBezTo>
                  <a:lnTo>
                    <a:pt x="55888" y="59654"/>
                  </a:lnTo>
                  <a:lnTo>
                    <a:pt x="70469" y="59805"/>
                  </a:lnTo>
                  <a:lnTo>
                    <a:pt x="70531" y="59805"/>
                  </a:lnTo>
                  <a:cubicBezTo>
                    <a:pt x="73723" y="59805"/>
                    <a:pt x="76320" y="57234"/>
                    <a:pt x="76353" y="54042"/>
                  </a:cubicBezTo>
                  <a:lnTo>
                    <a:pt x="76847" y="6379"/>
                  </a:lnTo>
                  <a:cubicBezTo>
                    <a:pt x="76884" y="3162"/>
                    <a:pt x="74302" y="526"/>
                    <a:pt x="71084" y="495"/>
                  </a:cubicBezTo>
                  <a:lnTo>
                    <a:pt x="23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5"/>
            <p:cNvSpPr/>
            <p:nvPr/>
          </p:nvSpPr>
          <p:spPr>
            <a:xfrm>
              <a:off x="4329875" y="1197350"/>
              <a:ext cx="68750" cy="64250"/>
            </a:xfrm>
            <a:custGeom>
              <a:avLst/>
              <a:gdLst/>
              <a:ahLst/>
              <a:cxnLst/>
              <a:rect l="l" t="t" r="r" b="b"/>
              <a:pathLst>
                <a:path w="2750" h="2570" extrusionOk="0">
                  <a:moveTo>
                    <a:pt x="1365" y="1"/>
                  </a:moveTo>
                  <a:cubicBezTo>
                    <a:pt x="955" y="1"/>
                    <a:pt x="562" y="197"/>
                    <a:pt x="318" y="540"/>
                  </a:cubicBezTo>
                  <a:cubicBezTo>
                    <a:pt x="17" y="964"/>
                    <a:pt x="0" y="1527"/>
                    <a:pt x="276" y="1967"/>
                  </a:cubicBezTo>
                  <a:cubicBezTo>
                    <a:pt x="513" y="2346"/>
                    <a:pt x="927" y="2569"/>
                    <a:pt x="1364" y="2569"/>
                  </a:cubicBezTo>
                  <a:cubicBezTo>
                    <a:pt x="1435" y="2569"/>
                    <a:pt x="1507" y="2564"/>
                    <a:pt x="1578" y="2551"/>
                  </a:cubicBezTo>
                  <a:cubicBezTo>
                    <a:pt x="2278" y="2433"/>
                    <a:pt x="2750" y="1770"/>
                    <a:pt x="2631" y="1072"/>
                  </a:cubicBezTo>
                  <a:cubicBezTo>
                    <a:pt x="2545" y="560"/>
                    <a:pt x="2157" y="149"/>
                    <a:pt x="1652"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5"/>
            <p:cNvSpPr/>
            <p:nvPr/>
          </p:nvSpPr>
          <p:spPr>
            <a:xfrm>
              <a:off x="4628500" y="1146975"/>
              <a:ext cx="68725" cy="64250"/>
            </a:xfrm>
            <a:custGeom>
              <a:avLst/>
              <a:gdLst/>
              <a:ahLst/>
              <a:cxnLst/>
              <a:rect l="l" t="t" r="r" b="b"/>
              <a:pathLst>
                <a:path w="2749" h="2570" extrusionOk="0">
                  <a:moveTo>
                    <a:pt x="1363" y="1"/>
                  </a:moveTo>
                  <a:cubicBezTo>
                    <a:pt x="954" y="1"/>
                    <a:pt x="562" y="198"/>
                    <a:pt x="318" y="541"/>
                  </a:cubicBezTo>
                  <a:cubicBezTo>
                    <a:pt x="16" y="965"/>
                    <a:pt x="0" y="1527"/>
                    <a:pt x="276" y="1967"/>
                  </a:cubicBezTo>
                  <a:cubicBezTo>
                    <a:pt x="513" y="2347"/>
                    <a:pt x="927" y="2570"/>
                    <a:pt x="1366" y="2570"/>
                  </a:cubicBezTo>
                  <a:cubicBezTo>
                    <a:pt x="1436" y="2570"/>
                    <a:pt x="1507" y="2564"/>
                    <a:pt x="1578" y="2552"/>
                  </a:cubicBezTo>
                  <a:cubicBezTo>
                    <a:pt x="2277" y="2434"/>
                    <a:pt x="2748" y="1771"/>
                    <a:pt x="2630" y="1071"/>
                  </a:cubicBezTo>
                  <a:cubicBezTo>
                    <a:pt x="2543" y="559"/>
                    <a:pt x="2157" y="149"/>
                    <a:pt x="1651" y="34"/>
                  </a:cubicBezTo>
                  <a:cubicBezTo>
                    <a:pt x="1555" y="12"/>
                    <a:pt x="1458"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35"/>
            <p:cNvSpPr/>
            <p:nvPr/>
          </p:nvSpPr>
          <p:spPr>
            <a:xfrm>
              <a:off x="4371225" y="1442500"/>
              <a:ext cx="68725" cy="64250"/>
            </a:xfrm>
            <a:custGeom>
              <a:avLst/>
              <a:gdLst/>
              <a:ahLst/>
              <a:cxnLst/>
              <a:rect l="l" t="t" r="r" b="b"/>
              <a:pathLst>
                <a:path w="2749" h="2570" extrusionOk="0">
                  <a:moveTo>
                    <a:pt x="1365" y="1"/>
                  </a:moveTo>
                  <a:cubicBezTo>
                    <a:pt x="955" y="1"/>
                    <a:pt x="562" y="197"/>
                    <a:pt x="318" y="541"/>
                  </a:cubicBezTo>
                  <a:cubicBezTo>
                    <a:pt x="18" y="964"/>
                    <a:pt x="1" y="1527"/>
                    <a:pt x="276" y="1967"/>
                  </a:cubicBezTo>
                  <a:cubicBezTo>
                    <a:pt x="513" y="2346"/>
                    <a:pt x="928" y="2569"/>
                    <a:pt x="1365" y="2569"/>
                  </a:cubicBezTo>
                  <a:cubicBezTo>
                    <a:pt x="1436" y="2569"/>
                    <a:pt x="1507" y="2564"/>
                    <a:pt x="1579" y="2551"/>
                  </a:cubicBezTo>
                  <a:cubicBezTo>
                    <a:pt x="2277" y="2433"/>
                    <a:pt x="2749" y="1772"/>
                    <a:pt x="2631" y="1072"/>
                  </a:cubicBezTo>
                  <a:cubicBezTo>
                    <a:pt x="2545" y="560"/>
                    <a:pt x="2158" y="150"/>
                    <a:pt x="1652" y="33"/>
                  </a:cubicBezTo>
                  <a:cubicBezTo>
                    <a:pt x="1557" y="11"/>
                    <a:pt x="1461"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35"/>
            <p:cNvSpPr/>
            <p:nvPr/>
          </p:nvSpPr>
          <p:spPr>
            <a:xfrm>
              <a:off x="4669850" y="1392150"/>
              <a:ext cx="68725" cy="64250"/>
            </a:xfrm>
            <a:custGeom>
              <a:avLst/>
              <a:gdLst/>
              <a:ahLst/>
              <a:cxnLst/>
              <a:rect l="l" t="t" r="r" b="b"/>
              <a:pathLst>
                <a:path w="2749" h="2570" extrusionOk="0">
                  <a:moveTo>
                    <a:pt x="1365" y="0"/>
                  </a:moveTo>
                  <a:cubicBezTo>
                    <a:pt x="955" y="0"/>
                    <a:pt x="562" y="196"/>
                    <a:pt x="318" y="540"/>
                  </a:cubicBezTo>
                  <a:cubicBezTo>
                    <a:pt x="16" y="964"/>
                    <a:pt x="0" y="1527"/>
                    <a:pt x="276" y="1967"/>
                  </a:cubicBezTo>
                  <a:cubicBezTo>
                    <a:pt x="513" y="2345"/>
                    <a:pt x="927" y="2569"/>
                    <a:pt x="1363" y="2569"/>
                  </a:cubicBezTo>
                  <a:cubicBezTo>
                    <a:pt x="1434" y="2569"/>
                    <a:pt x="1506" y="2563"/>
                    <a:pt x="1577" y="2551"/>
                  </a:cubicBezTo>
                  <a:cubicBezTo>
                    <a:pt x="2277" y="2433"/>
                    <a:pt x="2749" y="1770"/>
                    <a:pt x="2631" y="1071"/>
                  </a:cubicBezTo>
                  <a:cubicBezTo>
                    <a:pt x="2544" y="559"/>
                    <a:pt x="2158" y="148"/>
                    <a:pt x="1651" y="33"/>
                  </a:cubicBezTo>
                  <a:cubicBezTo>
                    <a:pt x="1556"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35"/>
            <p:cNvSpPr/>
            <p:nvPr/>
          </p:nvSpPr>
          <p:spPr>
            <a:xfrm>
              <a:off x="4968475" y="1341775"/>
              <a:ext cx="68725" cy="64225"/>
            </a:xfrm>
            <a:custGeom>
              <a:avLst/>
              <a:gdLst/>
              <a:ahLst/>
              <a:cxnLst/>
              <a:rect l="l" t="t" r="r" b="b"/>
              <a:pathLst>
                <a:path w="2749" h="2569" extrusionOk="0">
                  <a:moveTo>
                    <a:pt x="1364" y="1"/>
                  </a:moveTo>
                  <a:cubicBezTo>
                    <a:pt x="954" y="1"/>
                    <a:pt x="562" y="198"/>
                    <a:pt x="318" y="540"/>
                  </a:cubicBezTo>
                  <a:cubicBezTo>
                    <a:pt x="18" y="963"/>
                    <a:pt x="0" y="1526"/>
                    <a:pt x="276" y="1966"/>
                  </a:cubicBezTo>
                  <a:cubicBezTo>
                    <a:pt x="513" y="2345"/>
                    <a:pt x="927" y="2569"/>
                    <a:pt x="1364" y="2569"/>
                  </a:cubicBezTo>
                  <a:cubicBezTo>
                    <a:pt x="1435" y="2569"/>
                    <a:pt x="1507" y="2563"/>
                    <a:pt x="1579" y="2551"/>
                  </a:cubicBezTo>
                  <a:cubicBezTo>
                    <a:pt x="2277" y="2432"/>
                    <a:pt x="2749" y="1771"/>
                    <a:pt x="2631" y="1071"/>
                  </a:cubicBezTo>
                  <a:cubicBezTo>
                    <a:pt x="2545" y="559"/>
                    <a:pt x="2158" y="149"/>
                    <a:pt x="1652" y="34"/>
                  </a:cubicBezTo>
                  <a:cubicBezTo>
                    <a:pt x="1556" y="11"/>
                    <a:pt x="1460"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35"/>
            <p:cNvSpPr/>
            <p:nvPr/>
          </p:nvSpPr>
          <p:spPr>
            <a:xfrm>
              <a:off x="5267075" y="1291400"/>
              <a:ext cx="68725" cy="64250"/>
            </a:xfrm>
            <a:custGeom>
              <a:avLst/>
              <a:gdLst/>
              <a:ahLst/>
              <a:cxnLst/>
              <a:rect l="l" t="t" r="r" b="b"/>
              <a:pathLst>
                <a:path w="2749" h="2570" extrusionOk="0">
                  <a:moveTo>
                    <a:pt x="1365" y="1"/>
                  </a:moveTo>
                  <a:cubicBezTo>
                    <a:pt x="955" y="1"/>
                    <a:pt x="562" y="197"/>
                    <a:pt x="318" y="541"/>
                  </a:cubicBezTo>
                  <a:cubicBezTo>
                    <a:pt x="17" y="964"/>
                    <a:pt x="0" y="1527"/>
                    <a:pt x="276" y="1967"/>
                  </a:cubicBezTo>
                  <a:cubicBezTo>
                    <a:pt x="513" y="2346"/>
                    <a:pt x="926" y="2569"/>
                    <a:pt x="1364" y="2569"/>
                  </a:cubicBezTo>
                  <a:cubicBezTo>
                    <a:pt x="1435" y="2569"/>
                    <a:pt x="1507" y="2564"/>
                    <a:pt x="1578" y="2551"/>
                  </a:cubicBezTo>
                  <a:cubicBezTo>
                    <a:pt x="2277" y="2433"/>
                    <a:pt x="2748" y="1770"/>
                    <a:pt x="2630" y="1072"/>
                  </a:cubicBezTo>
                  <a:cubicBezTo>
                    <a:pt x="2545" y="559"/>
                    <a:pt x="2158" y="150"/>
                    <a:pt x="1652"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35"/>
            <p:cNvSpPr/>
            <p:nvPr/>
          </p:nvSpPr>
          <p:spPr>
            <a:xfrm>
              <a:off x="4113975" y="1738050"/>
              <a:ext cx="68750" cy="64250"/>
            </a:xfrm>
            <a:custGeom>
              <a:avLst/>
              <a:gdLst/>
              <a:ahLst/>
              <a:cxnLst/>
              <a:rect l="l" t="t" r="r" b="b"/>
              <a:pathLst>
                <a:path w="2750" h="2570" extrusionOk="0">
                  <a:moveTo>
                    <a:pt x="1365" y="0"/>
                  </a:moveTo>
                  <a:cubicBezTo>
                    <a:pt x="955" y="0"/>
                    <a:pt x="562" y="197"/>
                    <a:pt x="318" y="541"/>
                  </a:cubicBezTo>
                  <a:cubicBezTo>
                    <a:pt x="17" y="964"/>
                    <a:pt x="0" y="1527"/>
                    <a:pt x="276" y="1967"/>
                  </a:cubicBezTo>
                  <a:cubicBezTo>
                    <a:pt x="513" y="2345"/>
                    <a:pt x="927" y="2569"/>
                    <a:pt x="1364" y="2569"/>
                  </a:cubicBezTo>
                  <a:cubicBezTo>
                    <a:pt x="1435" y="2569"/>
                    <a:pt x="1507" y="2563"/>
                    <a:pt x="1578" y="2551"/>
                  </a:cubicBezTo>
                  <a:cubicBezTo>
                    <a:pt x="2277" y="2433"/>
                    <a:pt x="2750" y="1771"/>
                    <a:pt x="2631" y="1071"/>
                  </a:cubicBezTo>
                  <a:cubicBezTo>
                    <a:pt x="2545" y="559"/>
                    <a:pt x="2157" y="149"/>
                    <a:pt x="1652" y="33"/>
                  </a:cubicBezTo>
                  <a:cubicBezTo>
                    <a:pt x="1556"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35"/>
            <p:cNvSpPr/>
            <p:nvPr/>
          </p:nvSpPr>
          <p:spPr>
            <a:xfrm>
              <a:off x="4412575" y="1687675"/>
              <a:ext cx="68750" cy="64250"/>
            </a:xfrm>
            <a:custGeom>
              <a:avLst/>
              <a:gdLst/>
              <a:ahLst/>
              <a:cxnLst/>
              <a:rect l="l" t="t" r="r" b="b"/>
              <a:pathLst>
                <a:path w="2750" h="2570" extrusionOk="0">
                  <a:moveTo>
                    <a:pt x="1365" y="0"/>
                  </a:moveTo>
                  <a:cubicBezTo>
                    <a:pt x="955" y="0"/>
                    <a:pt x="563" y="197"/>
                    <a:pt x="319" y="540"/>
                  </a:cubicBezTo>
                  <a:cubicBezTo>
                    <a:pt x="17" y="964"/>
                    <a:pt x="1" y="1526"/>
                    <a:pt x="277" y="1966"/>
                  </a:cubicBezTo>
                  <a:cubicBezTo>
                    <a:pt x="514" y="2346"/>
                    <a:pt x="928" y="2569"/>
                    <a:pt x="1366" y="2569"/>
                  </a:cubicBezTo>
                  <a:cubicBezTo>
                    <a:pt x="1436" y="2569"/>
                    <a:pt x="1507" y="2564"/>
                    <a:pt x="1578" y="2552"/>
                  </a:cubicBezTo>
                  <a:cubicBezTo>
                    <a:pt x="2278" y="2434"/>
                    <a:pt x="2749" y="1771"/>
                    <a:pt x="2631" y="1071"/>
                  </a:cubicBezTo>
                  <a:cubicBezTo>
                    <a:pt x="2544" y="559"/>
                    <a:pt x="2158" y="149"/>
                    <a:pt x="1653" y="33"/>
                  </a:cubicBezTo>
                  <a:cubicBezTo>
                    <a:pt x="1557"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35"/>
            <p:cNvSpPr/>
            <p:nvPr/>
          </p:nvSpPr>
          <p:spPr>
            <a:xfrm>
              <a:off x="4711175" y="1637300"/>
              <a:ext cx="68775" cy="64250"/>
            </a:xfrm>
            <a:custGeom>
              <a:avLst/>
              <a:gdLst/>
              <a:ahLst/>
              <a:cxnLst/>
              <a:rect l="l" t="t" r="r" b="b"/>
              <a:pathLst>
                <a:path w="2751" h="2570" extrusionOk="0">
                  <a:moveTo>
                    <a:pt x="1366" y="0"/>
                  </a:moveTo>
                  <a:cubicBezTo>
                    <a:pt x="956" y="0"/>
                    <a:pt x="564" y="197"/>
                    <a:pt x="318" y="541"/>
                  </a:cubicBezTo>
                  <a:cubicBezTo>
                    <a:pt x="18" y="964"/>
                    <a:pt x="1" y="1527"/>
                    <a:pt x="278" y="1967"/>
                  </a:cubicBezTo>
                  <a:cubicBezTo>
                    <a:pt x="515" y="2345"/>
                    <a:pt x="928" y="2569"/>
                    <a:pt x="1365" y="2569"/>
                  </a:cubicBezTo>
                  <a:cubicBezTo>
                    <a:pt x="1436" y="2569"/>
                    <a:pt x="1507" y="2563"/>
                    <a:pt x="1579" y="2551"/>
                  </a:cubicBezTo>
                  <a:cubicBezTo>
                    <a:pt x="2279" y="2433"/>
                    <a:pt x="2750" y="1771"/>
                    <a:pt x="2632" y="1071"/>
                  </a:cubicBezTo>
                  <a:cubicBezTo>
                    <a:pt x="2545" y="559"/>
                    <a:pt x="2159" y="150"/>
                    <a:pt x="1652" y="33"/>
                  </a:cubicBezTo>
                  <a:cubicBezTo>
                    <a:pt x="1557" y="11"/>
                    <a:pt x="1461" y="0"/>
                    <a:pt x="1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35"/>
            <p:cNvSpPr/>
            <p:nvPr/>
          </p:nvSpPr>
          <p:spPr>
            <a:xfrm>
              <a:off x="5009800" y="1586925"/>
              <a:ext cx="68725" cy="64250"/>
            </a:xfrm>
            <a:custGeom>
              <a:avLst/>
              <a:gdLst/>
              <a:ahLst/>
              <a:cxnLst/>
              <a:rect l="l" t="t" r="r" b="b"/>
              <a:pathLst>
                <a:path w="2749" h="2570" extrusionOk="0">
                  <a:moveTo>
                    <a:pt x="1364" y="1"/>
                  </a:moveTo>
                  <a:cubicBezTo>
                    <a:pt x="954" y="1"/>
                    <a:pt x="562" y="198"/>
                    <a:pt x="318" y="540"/>
                  </a:cubicBezTo>
                  <a:cubicBezTo>
                    <a:pt x="18" y="964"/>
                    <a:pt x="1" y="1526"/>
                    <a:pt x="276" y="1968"/>
                  </a:cubicBezTo>
                  <a:cubicBezTo>
                    <a:pt x="514" y="2346"/>
                    <a:pt x="928" y="2570"/>
                    <a:pt x="1365" y="2570"/>
                  </a:cubicBezTo>
                  <a:cubicBezTo>
                    <a:pt x="1436" y="2570"/>
                    <a:pt x="1507" y="2564"/>
                    <a:pt x="1579" y="2552"/>
                  </a:cubicBezTo>
                  <a:cubicBezTo>
                    <a:pt x="2277" y="2434"/>
                    <a:pt x="2749" y="1771"/>
                    <a:pt x="2632" y="1072"/>
                  </a:cubicBezTo>
                  <a:cubicBezTo>
                    <a:pt x="2545" y="560"/>
                    <a:pt x="2158" y="149"/>
                    <a:pt x="1652" y="34"/>
                  </a:cubicBezTo>
                  <a:cubicBezTo>
                    <a:pt x="1557" y="11"/>
                    <a:pt x="1460"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35"/>
            <p:cNvSpPr/>
            <p:nvPr/>
          </p:nvSpPr>
          <p:spPr>
            <a:xfrm>
              <a:off x="5308425" y="1536575"/>
              <a:ext cx="68725" cy="64225"/>
            </a:xfrm>
            <a:custGeom>
              <a:avLst/>
              <a:gdLst/>
              <a:ahLst/>
              <a:cxnLst/>
              <a:rect l="l" t="t" r="r" b="b"/>
              <a:pathLst>
                <a:path w="2749" h="2569" extrusionOk="0">
                  <a:moveTo>
                    <a:pt x="1363" y="0"/>
                  </a:moveTo>
                  <a:cubicBezTo>
                    <a:pt x="954" y="0"/>
                    <a:pt x="562" y="197"/>
                    <a:pt x="318" y="540"/>
                  </a:cubicBezTo>
                  <a:cubicBezTo>
                    <a:pt x="16" y="963"/>
                    <a:pt x="1" y="1526"/>
                    <a:pt x="276" y="1966"/>
                  </a:cubicBezTo>
                  <a:cubicBezTo>
                    <a:pt x="514" y="2345"/>
                    <a:pt x="927" y="2568"/>
                    <a:pt x="1364" y="2568"/>
                  </a:cubicBezTo>
                  <a:cubicBezTo>
                    <a:pt x="1434" y="2568"/>
                    <a:pt x="1506" y="2563"/>
                    <a:pt x="1578" y="2550"/>
                  </a:cubicBezTo>
                  <a:cubicBezTo>
                    <a:pt x="2277" y="2434"/>
                    <a:pt x="2749" y="1770"/>
                    <a:pt x="2631" y="1071"/>
                  </a:cubicBezTo>
                  <a:cubicBezTo>
                    <a:pt x="2544" y="558"/>
                    <a:pt x="2158" y="149"/>
                    <a:pt x="1651" y="33"/>
                  </a:cubicBezTo>
                  <a:cubicBezTo>
                    <a:pt x="1555" y="11"/>
                    <a:pt x="1459" y="0"/>
                    <a:pt x="1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35"/>
            <p:cNvSpPr/>
            <p:nvPr/>
          </p:nvSpPr>
          <p:spPr>
            <a:xfrm>
              <a:off x="5607025" y="1486175"/>
              <a:ext cx="68725" cy="64250"/>
            </a:xfrm>
            <a:custGeom>
              <a:avLst/>
              <a:gdLst/>
              <a:ahLst/>
              <a:cxnLst/>
              <a:rect l="l" t="t" r="r" b="b"/>
              <a:pathLst>
                <a:path w="2749" h="2570" extrusionOk="0">
                  <a:moveTo>
                    <a:pt x="1366" y="0"/>
                  </a:moveTo>
                  <a:cubicBezTo>
                    <a:pt x="955" y="0"/>
                    <a:pt x="562" y="197"/>
                    <a:pt x="318" y="541"/>
                  </a:cubicBezTo>
                  <a:cubicBezTo>
                    <a:pt x="17" y="963"/>
                    <a:pt x="0" y="1527"/>
                    <a:pt x="276" y="1967"/>
                  </a:cubicBezTo>
                  <a:cubicBezTo>
                    <a:pt x="514" y="2347"/>
                    <a:pt x="928" y="2570"/>
                    <a:pt x="1366" y="2570"/>
                  </a:cubicBezTo>
                  <a:cubicBezTo>
                    <a:pt x="1437" y="2570"/>
                    <a:pt x="1508" y="2564"/>
                    <a:pt x="1579" y="2552"/>
                  </a:cubicBezTo>
                  <a:cubicBezTo>
                    <a:pt x="2278" y="2433"/>
                    <a:pt x="2749" y="1771"/>
                    <a:pt x="2632" y="1071"/>
                  </a:cubicBezTo>
                  <a:cubicBezTo>
                    <a:pt x="2545" y="559"/>
                    <a:pt x="2159" y="149"/>
                    <a:pt x="1652" y="32"/>
                  </a:cubicBezTo>
                  <a:cubicBezTo>
                    <a:pt x="1557" y="11"/>
                    <a:pt x="1461" y="0"/>
                    <a:pt x="1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35"/>
            <p:cNvSpPr/>
            <p:nvPr/>
          </p:nvSpPr>
          <p:spPr>
            <a:xfrm>
              <a:off x="3856700" y="2033575"/>
              <a:ext cx="68775" cy="64250"/>
            </a:xfrm>
            <a:custGeom>
              <a:avLst/>
              <a:gdLst/>
              <a:ahLst/>
              <a:cxnLst/>
              <a:rect l="l" t="t" r="r" b="b"/>
              <a:pathLst>
                <a:path w="2751" h="2570" extrusionOk="0">
                  <a:moveTo>
                    <a:pt x="1364" y="0"/>
                  </a:moveTo>
                  <a:cubicBezTo>
                    <a:pt x="955" y="0"/>
                    <a:pt x="563" y="197"/>
                    <a:pt x="318" y="540"/>
                  </a:cubicBezTo>
                  <a:cubicBezTo>
                    <a:pt x="18" y="963"/>
                    <a:pt x="1" y="1526"/>
                    <a:pt x="276" y="1966"/>
                  </a:cubicBezTo>
                  <a:cubicBezTo>
                    <a:pt x="514" y="2346"/>
                    <a:pt x="929" y="2569"/>
                    <a:pt x="1366" y="2569"/>
                  </a:cubicBezTo>
                  <a:cubicBezTo>
                    <a:pt x="1437" y="2569"/>
                    <a:pt x="1508" y="2563"/>
                    <a:pt x="1579" y="2552"/>
                  </a:cubicBezTo>
                  <a:cubicBezTo>
                    <a:pt x="2279" y="2433"/>
                    <a:pt x="2750" y="1770"/>
                    <a:pt x="2632" y="1070"/>
                  </a:cubicBezTo>
                  <a:cubicBezTo>
                    <a:pt x="2545" y="558"/>
                    <a:pt x="2159" y="149"/>
                    <a:pt x="1652" y="33"/>
                  </a:cubicBezTo>
                  <a:cubicBezTo>
                    <a:pt x="1556" y="11"/>
                    <a:pt x="1460"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35"/>
            <p:cNvSpPr/>
            <p:nvPr/>
          </p:nvSpPr>
          <p:spPr>
            <a:xfrm>
              <a:off x="4155325" y="1983225"/>
              <a:ext cx="68725" cy="64225"/>
            </a:xfrm>
            <a:custGeom>
              <a:avLst/>
              <a:gdLst/>
              <a:ahLst/>
              <a:cxnLst/>
              <a:rect l="l" t="t" r="r" b="b"/>
              <a:pathLst>
                <a:path w="2749" h="2569" extrusionOk="0">
                  <a:moveTo>
                    <a:pt x="1364" y="0"/>
                  </a:moveTo>
                  <a:cubicBezTo>
                    <a:pt x="954" y="0"/>
                    <a:pt x="562" y="197"/>
                    <a:pt x="318" y="540"/>
                  </a:cubicBezTo>
                  <a:cubicBezTo>
                    <a:pt x="18" y="963"/>
                    <a:pt x="0" y="1526"/>
                    <a:pt x="276" y="1966"/>
                  </a:cubicBezTo>
                  <a:cubicBezTo>
                    <a:pt x="514" y="2346"/>
                    <a:pt x="928" y="2569"/>
                    <a:pt x="1366" y="2569"/>
                  </a:cubicBezTo>
                  <a:cubicBezTo>
                    <a:pt x="1436" y="2569"/>
                    <a:pt x="1508" y="2563"/>
                    <a:pt x="1579" y="2551"/>
                  </a:cubicBezTo>
                  <a:cubicBezTo>
                    <a:pt x="2277" y="2433"/>
                    <a:pt x="2749" y="1770"/>
                    <a:pt x="2631" y="1070"/>
                  </a:cubicBezTo>
                  <a:cubicBezTo>
                    <a:pt x="2545" y="558"/>
                    <a:pt x="2158" y="148"/>
                    <a:pt x="1652" y="33"/>
                  </a:cubicBezTo>
                  <a:cubicBezTo>
                    <a:pt x="1556" y="11"/>
                    <a:pt x="1460"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35"/>
            <p:cNvSpPr/>
            <p:nvPr/>
          </p:nvSpPr>
          <p:spPr>
            <a:xfrm>
              <a:off x="4453950" y="1932825"/>
              <a:ext cx="68725" cy="64250"/>
            </a:xfrm>
            <a:custGeom>
              <a:avLst/>
              <a:gdLst/>
              <a:ahLst/>
              <a:cxnLst/>
              <a:rect l="l" t="t" r="r" b="b"/>
              <a:pathLst>
                <a:path w="2749" h="2570" extrusionOk="0">
                  <a:moveTo>
                    <a:pt x="1365" y="1"/>
                  </a:moveTo>
                  <a:cubicBezTo>
                    <a:pt x="955" y="1"/>
                    <a:pt x="562" y="197"/>
                    <a:pt x="318" y="541"/>
                  </a:cubicBezTo>
                  <a:cubicBezTo>
                    <a:pt x="16" y="964"/>
                    <a:pt x="0" y="1528"/>
                    <a:pt x="276" y="1967"/>
                  </a:cubicBezTo>
                  <a:cubicBezTo>
                    <a:pt x="513" y="2346"/>
                    <a:pt x="927" y="2570"/>
                    <a:pt x="1363" y="2570"/>
                  </a:cubicBezTo>
                  <a:cubicBezTo>
                    <a:pt x="1434" y="2570"/>
                    <a:pt x="1506" y="2564"/>
                    <a:pt x="1577" y="2552"/>
                  </a:cubicBezTo>
                  <a:cubicBezTo>
                    <a:pt x="2277" y="2434"/>
                    <a:pt x="2749" y="1771"/>
                    <a:pt x="2631" y="1072"/>
                  </a:cubicBezTo>
                  <a:cubicBezTo>
                    <a:pt x="2544" y="560"/>
                    <a:pt x="2158" y="150"/>
                    <a:pt x="1651" y="33"/>
                  </a:cubicBezTo>
                  <a:cubicBezTo>
                    <a:pt x="1556" y="12"/>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35"/>
            <p:cNvSpPr/>
            <p:nvPr/>
          </p:nvSpPr>
          <p:spPr>
            <a:xfrm>
              <a:off x="4752550" y="1882475"/>
              <a:ext cx="68725" cy="64250"/>
            </a:xfrm>
            <a:custGeom>
              <a:avLst/>
              <a:gdLst/>
              <a:ahLst/>
              <a:cxnLst/>
              <a:rect l="l" t="t" r="r" b="b"/>
              <a:pathLst>
                <a:path w="2749" h="2570" extrusionOk="0">
                  <a:moveTo>
                    <a:pt x="1364" y="0"/>
                  </a:moveTo>
                  <a:cubicBezTo>
                    <a:pt x="954" y="0"/>
                    <a:pt x="562" y="197"/>
                    <a:pt x="318" y="540"/>
                  </a:cubicBezTo>
                  <a:cubicBezTo>
                    <a:pt x="17" y="964"/>
                    <a:pt x="0" y="1526"/>
                    <a:pt x="276" y="1966"/>
                  </a:cubicBezTo>
                  <a:cubicBezTo>
                    <a:pt x="513" y="2346"/>
                    <a:pt x="928" y="2569"/>
                    <a:pt x="1366" y="2569"/>
                  </a:cubicBezTo>
                  <a:cubicBezTo>
                    <a:pt x="1436" y="2569"/>
                    <a:pt x="1507" y="2563"/>
                    <a:pt x="1578" y="2552"/>
                  </a:cubicBezTo>
                  <a:cubicBezTo>
                    <a:pt x="2277" y="2433"/>
                    <a:pt x="2748" y="1770"/>
                    <a:pt x="2632" y="1070"/>
                  </a:cubicBezTo>
                  <a:cubicBezTo>
                    <a:pt x="2545" y="558"/>
                    <a:pt x="2157" y="149"/>
                    <a:pt x="1652" y="33"/>
                  </a:cubicBezTo>
                  <a:cubicBezTo>
                    <a:pt x="1556" y="11"/>
                    <a:pt x="1459"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5"/>
            <p:cNvSpPr/>
            <p:nvPr/>
          </p:nvSpPr>
          <p:spPr>
            <a:xfrm>
              <a:off x="5051175" y="1832075"/>
              <a:ext cx="68725" cy="64250"/>
            </a:xfrm>
            <a:custGeom>
              <a:avLst/>
              <a:gdLst/>
              <a:ahLst/>
              <a:cxnLst/>
              <a:rect l="l" t="t" r="r" b="b"/>
              <a:pathLst>
                <a:path w="2749" h="2570" extrusionOk="0">
                  <a:moveTo>
                    <a:pt x="1363" y="1"/>
                  </a:moveTo>
                  <a:cubicBezTo>
                    <a:pt x="954" y="1"/>
                    <a:pt x="561" y="198"/>
                    <a:pt x="317" y="540"/>
                  </a:cubicBezTo>
                  <a:cubicBezTo>
                    <a:pt x="16" y="964"/>
                    <a:pt x="0" y="1528"/>
                    <a:pt x="276" y="1968"/>
                  </a:cubicBezTo>
                  <a:cubicBezTo>
                    <a:pt x="513" y="2346"/>
                    <a:pt x="926" y="2570"/>
                    <a:pt x="1364" y="2570"/>
                  </a:cubicBezTo>
                  <a:cubicBezTo>
                    <a:pt x="1435" y="2570"/>
                    <a:pt x="1507" y="2564"/>
                    <a:pt x="1578" y="2552"/>
                  </a:cubicBezTo>
                  <a:cubicBezTo>
                    <a:pt x="2277" y="2434"/>
                    <a:pt x="2748" y="1771"/>
                    <a:pt x="2630" y="1072"/>
                  </a:cubicBezTo>
                  <a:cubicBezTo>
                    <a:pt x="2544" y="560"/>
                    <a:pt x="2157" y="149"/>
                    <a:pt x="1651" y="34"/>
                  </a:cubicBezTo>
                  <a:cubicBezTo>
                    <a:pt x="1555" y="11"/>
                    <a:pt x="1458"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5"/>
            <p:cNvSpPr/>
            <p:nvPr/>
          </p:nvSpPr>
          <p:spPr>
            <a:xfrm>
              <a:off x="5349800" y="1781725"/>
              <a:ext cx="68725" cy="64250"/>
            </a:xfrm>
            <a:custGeom>
              <a:avLst/>
              <a:gdLst/>
              <a:ahLst/>
              <a:cxnLst/>
              <a:rect l="l" t="t" r="r" b="b"/>
              <a:pathLst>
                <a:path w="2749" h="2570" extrusionOk="0">
                  <a:moveTo>
                    <a:pt x="1363" y="0"/>
                  </a:moveTo>
                  <a:cubicBezTo>
                    <a:pt x="954" y="0"/>
                    <a:pt x="561" y="197"/>
                    <a:pt x="317" y="540"/>
                  </a:cubicBezTo>
                  <a:cubicBezTo>
                    <a:pt x="16" y="964"/>
                    <a:pt x="0" y="1528"/>
                    <a:pt x="276" y="1967"/>
                  </a:cubicBezTo>
                  <a:cubicBezTo>
                    <a:pt x="513" y="2346"/>
                    <a:pt x="926" y="2570"/>
                    <a:pt x="1363" y="2570"/>
                  </a:cubicBezTo>
                  <a:cubicBezTo>
                    <a:pt x="1434" y="2570"/>
                    <a:pt x="1506" y="2564"/>
                    <a:pt x="1577" y="2552"/>
                  </a:cubicBezTo>
                  <a:cubicBezTo>
                    <a:pt x="2277" y="2434"/>
                    <a:pt x="2748" y="1770"/>
                    <a:pt x="2630" y="1072"/>
                  </a:cubicBezTo>
                  <a:cubicBezTo>
                    <a:pt x="2543" y="558"/>
                    <a:pt x="2157" y="149"/>
                    <a:pt x="1651" y="33"/>
                  </a:cubicBezTo>
                  <a:cubicBezTo>
                    <a:pt x="1555" y="11"/>
                    <a:pt x="1458" y="0"/>
                    <a:pt x="1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35"/>
            <p:cNvSpPr/>
            <p:nvPr/>
          </p:nvSpPr>
          <p:spPr>
            <a:xfrm>
              <a:off x="4196675" y="2228375"/>
              <a:ext cx="68750" cy="64250"/>
            </a:xfrm>
            <a:custGeom>
              <a:avLst/>
              <a:gdLst/>
              <a:ahLst/>
              <a:cxnLst/>
              <a:rect l="l" t="t" r="r" b="b"/>
              <a:pathLst>
                <a:path w="2750" h="2570" extrusionOk="0">
                  <a:moveTo>
                    <a:pt x="1365" y="1"/>
                  </a:moveTo>
                  <a:cubicBezTo>
                    <a:pt x="955" y="1"/>
                    <a:pt x="563" y="197"/>
                    <a:pt x="319" y="540"/>
                  </a:cubicBezTo>
                  <a:cubicBezTo>
                    <a:pt x="17" y="964"/>
                    <a:pt x="1" y="1527"/>
                    <a:pt x="277" y="1967"/>
                  </a:cubicBezTo>
                  <a:cubicBezTo>
                    <a:pt x="514" y="2345"/>
                    <a:pt x="927" y="2569"/>
                    <a:pt x="1364" y="2569"/>
                  </a:cubicBezTo>
                  <a:cubicBezTo>
                    <a:pt x="1435" y="2569"/>
                    <a:pt x="1506" y="2563"/>
                    <a:pt x="1578" y="2551"/>
                  </a:cubicBezTo>
                  <a:cubicBezTo>
                    <a:pt x="2278" y="2433"/>
                    <a:pt x="2749" y="1770"/>
                    <a:pt x="2631" y="1072"/>
                  </a:cubicBezTo>
                  <a:cubicBezTo>
                    <a:pt x="2544" y="559"/>
                    <a:pt x="2158" y="148"/>
                    <a:pt x="1651"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35"/>
            <p:cNvSpPr/>
            <p:nvPr/>
          </p:nvSpPr>
          <p:spPr>
            <a:xfrm>
              <a:off x="4495275" y="2178000"/>
              <a:ext cx="68725" cy="64250"/>
            </a:xfrm>
            <a:custGeom>
              <a:avLst/>
              <a:gdLst/>
              <a:ahLst/>
              <a:cxnLst/>
              <a:rect l="l" t="t" r="r" b="b"/>
              <a:pathLst>
                <a:path w="2749" h="2570" extrusionOk="0">
                  <a:moveTo>
                    <a:pt x="1365" y="1"/>
                  </a:moveTo>
                  <a:cubicBezTo>
                    <a:pt x="956" y="1"/>
                    <a:pt x="563" y="198"/>
                    <a:pt x="318" y="540"/>
                  </a:cubicBezTo>
                  <a:cubicBezTo>
                    <a:pt x="18" y="963"/>
                    <a:pt x="1" y="1527"/>
                    <a:pt x="276" y="1966"/>
                  </a:cubicBezTo>
                  <a:cubicBezTo>
                    <a:pt x="514" y="2347"/>
                    <a:pt x="929" y="2570"/>
                    <a:pt x="1367" y="2570"/>
                  </a:cubicBezTo>
                  <a:cubicBezTo>
                    <a:pt x="1437" y="2570"/>
                    <a:pt x="1508" y="2564"/>
                    <a:pt x="1579" y="2552"/>
                  </a:cubicBezTo>
                  <a:cubicBezTo>
                    <a:pt x="2279" y="2434"/>
                    <a:pt x="2749" y="1771"/>
                    <a:pt x="2632" y="1071"/>
                  </a:cubicBezTo>
                  <a:cubicBezTo>
                    <a:pt x="2545" y="559"/>
                    <a:pt x="2159" y="149"/>
                    <a:pt x="1652" y="34"/>
                  </a:cubicBezTo>
                  <a:cubicBezTo>
                    <a:pt x="1557" y="12"/>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35"/>
            <p:cNvSpPr/>
            <p:nvPr/>
          </p:nvSpPr>
          <p:spPr>
            <a:xfrm>
              <a:off x="4793900" y="2127625"/>
              <a:ext cx="68725" cy="64250"/>
            </a:xfrm>
            <a:custGeom>
              <a:avLst/>
              <a:gdLst/>
              <a:ahLst/>
              <a:cxnLst/>
              <a:rect l="l" t="t" r="r" b="b"/>
              <a:pathLst>
                <a:path w="2749" h="2570" extrusionOk="0">
                  <a:moveTo>
                    <a:pt x="1364" y="0"/>
                  </a:moveTo>
                  <a:cubicBezTo>
                    <a:pt x="954" y="0"/>
                    <a:pt x="562" y="197"/>
                    <a:pt x="318" y="540"/>
                  </a:cubicBezTo>
                  <a:cubicBezTo>
                    <a:pt x="16" y="964"/>
                    <a:pt x="1" y="1527"/>
                    <a:pt x="276" y="1967"/>
                  </a:cubicBezTo>
                  <a:cubicBezTo>
                    <a:pt x="514" y="2346"/>
                    <a:pt x="927" y="2570"/>
                    <a:pt x="1364" y="2570"/>
                  </a:cubicBezTo>
                  <a:cubicBezTo>
                    <a:pt x="1435" y="2570"/>
                    <a:pt x="1507" y="2564"/>
                    <a:pt x="1579" y="2552"/>
                  </a:cubicBezTo>
                  <a:cubicBezTo>
                    <a:pt x="2277" y="2433"/>
                    <a:pt x="2749" y="1770"/>
                    <a:pt x="2631" y="1072"/>
                  </a:cubicBezTo>
                  <a:cubicBezTo>
                    <a:pt x="2545" y="560"/>
                    <a:pt x="2158" y="149"/>
                    <a:pt x="1652" y="33"/>
                  </a:cubicBezTo>
                  <a:cubicBezTo>
                    <a:pt x="1556" y="11"/>
                    <a:pt x="1460"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5"/>
            <p:cNvSpPr/>
            <p:nvPr/>
          </p:nvSpPr>
          <p:spPr>
            <a:xfrm>
              <a:off x="5092525" y="2077250"/>
              <a:ext cx="68725" cy="64250"/>
            </a:xfrm>
            <a:custGeom>
              <a:avLst/>
              <a:gdLst/>
              <a:ahLst/>
              <a:cxnLst/>
              <a:rect l="l" t="t" r="r" b="b"/>
              <a:pathLst>
                <a:path w="2749" h="2570" extrusionOk="0">
                  <a:moveTo>
                    <a:pt x="1363" y="1"/>
                  </a:moveTo>
                  <a:cubicBezTo>
                    <a:pt x="954" y="1"/>
                    <a:pt x="562" y="198"/>
                    <a:pt x="317" y="541"/>
                  </a:cubicBezTo>
                  <a:cubicBezTo>
                    <a:pt x="16" y="965"/>
                    <a:pt x="1" y="1527"/>
                    <a:pt x="276" y="1968"/>
                  </a:cubicBezTo>
                  <a:cubicBezTo>
                    <a:pt x="514" y="2347"/>
                    <a:pt x="928" y="2570"/>
                    <a:pt x="1365" y="2570"/>
                  </a:cubicBezTo>
                  <a:cubicBezTo>
                    <a:pt x="1436" y="2570"/>
                    <a:pt x="1507" y="2564"/>
                    <a:pt x="1578" y="2552"/>
                  </a:cubicBezTo>
                  <a:cubicBezTo>
                    <a:pt x="2277" y="2434"/>
                    <a:pt x="2749" y="1771"/>
                    <a:pt x="2631" y="1071"/>
                  </a:cubicBezTo>
                  <a:cubicBezTo>
                    <a:pt x="2544" y="559"/>
                    <a:pt x="2158" y="149"/>
                    <a:pt x="1651" y="34"/>
                  </a:cubicBezTo>
                  <a:cubicBezTo>
                    <a:pt x="1555" y="12"/>
                    <a:pt x="1459"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35"/>
            <p:cNvSpPr/>
            <p:nvPr/>
          </p:nvSpPr>
          <p:spPr>
            <a:xfrm>
              <a:off x="5391125" y="2026875"/>
              <a:ext cx="68725" cy="64250"/>
            </a:xfrm>
            <a:custGeom>
              <a:avLst/>
              <a:gdLst/>
              <a:ahLst/>
              <a:cxnLst/>
              <a:rect l="l" t="t" r="r" b="b"/>
              <a:pathLst>
                <a:path w="2749" h="2570" extrusionOk="0">
                  <a:moveTo>
                    <a:pt x="1364" y="1"/>
                  </a:moveTo>
                  <a:cubicBezTo>
                    <a:pt x="955" y="1"/>
                    <a:pt x="562" y="197"/>
                    <a:pt x="318" y="541"/>
                  </a:cubicBezTo>
                  <a:cubicBezTo>
                    <a:pt x="16" y="964"/>
                    <a:pt x="0" y="1528"/>
                    <a:pt x="276" y="1967"/>
                  </a:cubicBezTo>
                  <a:cubicBezTo>
                    <a:pt x="513" y="2346"/>
                    <a:pt x="926" y="2570"/>
                    <a:pt x="1364" y="2570"/>
                  </a:cubicBezTo>
                  <a:cubicBezTo>
                    <a:pt x="1435" y="2570"/>
                    <a:pt x="1507" y="2564"/>
                    <a:pt x="1579" y="2552"/>
                  </a:cubicBezTo>
                  <a:cubicBezTo>
                    <a:pt x="2277" y="2434"/>
                    <a:pt x="2748" y="1772"/>
                    <a:pt x="2630" y="1072"/>
                  </a:cubicBezTo>
                  <a:cubicBezTo>
                    <a:pt x="2544" y="560"/>
                    <a:pt x="2158" y="150"/>
                    <a:pt x="1651" y="33"/>
                  </a:cubicBezTo>
                  <a:cubicBezTo>
                    <a:pt x="1555" y="11"/>
                    <a:pt x="1459"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5"/>
            <p:cNvSpPr/>
            <p:nvPr/>
          </p:nvSpPr>
          <p:spPr>
            <a:xfrm>
              <a:off x="4238025" y="2473525"/>
              <a:ext cx="68750" cy="64250"/>
            </a:xfrm>
            <a:custGeom>
              <a:avLst/>
              <a:gdLst/>
              <a:ahLst/>
              <a:cxnLst/>
              <a:rect l="l" t="t" r="r" b="b"/>
              <a:pathLst>
                <a:path w="2750" h="2570" extrusionOk="0">
                  <a:moveTo>
                    <a:pt x="1365" y="1"/>
                  </a:moveTo>
                  <a:cubicBezTo>
                    <a:pt x="955" y="1"/>
                    <a:pt x="562" y="198"/>
                    <a:pt x="318" y="541"/>
                  </a:cubicBezTo>
                  <a:cubicBezTo>
                    <a:pt x="17" y="965"/>
                    <a:pt x="0" y="1527"/>
                    <a:pt x="276" y="1967"/>
                  </a:cubicBezTo>
                  <a:cubicBezTo>
                    <a:pt x="514" y="2346"/>
                    <a:pt x="927" y="2569"/>
                    <a:pt x="1364" y="2569"/>
                  </a:cubicBezTo>
                  <a:cubicBezTo>
                    <a:pt x="1435" y="2569"/>
                    <a:pt x="1507" y="2563"/>
                    <a:pt x="1578" y="2551"/>
                  </a:cubicBezTo>
                  <a:cubicBezTo>
                    <a:pt x="2278" y="2433"/>
                    <a:pt x="2750" y="1770"/>
                    <a:pt x="2631" y="1072"/>
                  </a:cubicBezTo>
                  <a:cubicBezTo>
                    <a:pt x="2544" y="558"/>
                    <a:pt x="2157" y="150"/>
                    <a:pt x="1651"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35"/>
            <p:cNvSpPr/>
            <p:nvPr/>
          </p:nvSpPr>
          <p:spPr>
            <a:xfrm>
              <a:off x="4536650" y="2423150"/>
              <a:ext cx="68725" cy="64275"/>
            </a:xfrm>
            <a:custGeom>
              <a:avLst/>
              <a:gdLst/>
              <a:ahLst/>
              <a:cxnLst/>
              <a:rect l="l" t="t" r="r" b="b"/>
              <a:pathLst>
                <a:path w="2749" h="2571" extrusionOk="0">
                  <a:moveTo>
                    <a:pt x="1364" y="1"/>
                  </a:moveTo>
                  <a:cubicBezTo>
                    <a:pt x="954" y="1"/>
                    <a:pt x="562" y="198"/>
                    <a:pt x="318" y="540"/>
                  </a:cubicBezTo>
                  <a:cubicBezTo>
                    <a:pt x="17" y="965"/>
                    <a:pt x="0" y="1527"/>
                    <a:pt x="276" y="1968"/>
                  </a:cubicBezTo>
                  <a:cubicBezTo>
                    <a:pt x="513" y="2346"/>
                    <a:pt x="927" y="2570"/>
                    <a:pt x="1364" y="2570"/>
                  </a:cubicBezTo>
                  <a:cubicBezTo>
                    <a:pt x="1435" y="2570"/>
                    <a:pt x="1507" y="2564"/>
                    <a:pt x="1578" y="2552"/>
                  </a:cubicBezTo>
                  <a:cubicBezTo>
                    <a:pt x="2277" y="2434"/>
                    <a:pt x="2748" y="1771"/>
                    <a:pt x="2631" y="1072"/>
                  </a:cubicBezTo>
                  <a:cubicBezTo>
                    <a:pt x="2545" y="560"/>
                    <a:pt x="2157" y="149"/>
                    <a:pt x="1652" y="34"/>
                  </a:cubicBezTo>
                  <a:cubicBezTo>
                    <a:pt x="1556" y="11"/>
                    <a:pt x="1459"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5"/>
            <p:cNvSpPr/>
            <p:nvPr/>
          </p:nvSpPr>
          <p:spPr>
            <a:xfrm>
              <a:off x="4835275" y="2372800"/>
              <a:ext cx="68725" cy="64225"/>
            </a:xfrm>
            <a:custGeom>
              <a:avLst/>
              <a:gdLst/>
              <a:ahLst/>
              <a:cxnLst/>
              <a:rect l="l" t="t" r="r" b="b"/>
              <a:pathLst>
                <a:path w="2749" h="2569" extrusionOk="0">
                  <a:moveTo>
                    <a:pt x="1363" y="1"/>
                  </a:moveTo>
                  <a:cubicBezTo>
                    <a:pt x="954" y="1"/>
                    <a:pt x="562" y="197"/>
                    <a:pt x="318" y="540"/>
                  </a:cubicBezTo>
                  <a:cubicBezTo>
                    <a:pt x="16" y="963"/>
                    <a:pt x="0" y="1526"/>
                    <a:pt x="276" y="1966"/>
                  </a:cubicBezTo>
                  <a:cubicBezTo>
                    <a:pt x="513" y="2346"/>
                    <a:pt x="926" y="2569"/>
                    <a:pt x="1362" y="2569"/>
                  </a:cubicBezTo>
                  <a:cubicBezTo>
                    <a:pt x="1433" y="2569"/>
                    <a:pt x="1505" y="2563"/>
                    <a:pt x="1577" y="2551"/>
                  </a:cubicBezTo>
                  <a:cubicBezTo>
                    <a:pt x="2277" y="2432"/>
                    <a:pt x="2748" y="1771"/>
                    <a:pt x="2630" y="1071"/>
                  </a:cubicBezTo>
                  <a:cubicBezTo>
                    <a:pt x="2543" y="559"/>
                    <a:pt x="2157" y="149"/>
                    <a:pt x="1651" y="33"/>
                  </a:cubicBezTo>
                  <a:cubicBezTo>
                    <a:pt x="1555" y="11"/>
                    <a:pt x="1458"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35"/>
            <p:cNvSpPr/>
            <p:nvPr/>
          </p:nvSpPr>
          <p:spPr>
            <a:xfrm>
              <a:off x="5133850" y="2322450"/>
              <a:ext cx="68775" cy="64250"/>
            </a:xfrm>
            <a:custGeom>
              <a:avLst/>
              <a:gdLst/>
              <a:ahLst/>
              <a:cxnLst/>
              <a:rect l="l" t="t" r="r" b="b"/>
              <a:pathLst>
                <a:path w="2751" h="2570" extrusionOk="0">
                  <a:moveTo>
                    <a:pt x="1365" y="0"/>
                  </a:moveTo>
                  <a:cubicBezTo>
                    <a:pt x="956" y="0"/>
                    <a:pt x="563" y="197"/>
                    <a:pt x="318" y="540"/>
                  </a:cubicBezTo>
                  <a:cubicBezTo>
                    <a:pt x="18" y="963"/>
                    <a:pt x="1" y="1526"/>
                    <a:pt x="278" y="1966"/>
                  </a:cubicBezTo>
                  <a:cubicBezTo>
                    <a:pt x="515" y="2346"/>
                    <a:pt x="929" y="2569"/>
                    <a:pt x="1367" y="2569"/>
                  </a:cubicBezTo>
                  <a:cubicBezTo>
                    <a:pt x="1437" y="2569"/>
                    <a:pt x="1508" y="2563"/>
                    <a:pt x="1579" y="2552"/>
                  </a:cubicBezTo>
                  <a:cubicBezTo>
                    <a:pt x="2279" y="2433"/>
                    <a:pt x="2750" y="1770"/>
                    <a:pt x="2632" y="1070"/>
                  </a:cubicBezTo>
                  <a:cubicBezTo>
                    <a:pt x="2545" y="558"/>
                    <a:pt x="2159" y="149"/>
                    <a:pt x="1653" y="33"/>
                  </a:cubicBezTo>
                  <a:cubicBezTo>
                    <a:pt x="1557"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35"/>
            <p:cNvSpPr/>
            <p:nvPr/>
          </p:nvSpPr>
          <p:spPr>
            <a:xfrm>
              <a:off x="5432500" y="2272050"/>
              <a:ext cx="68750" cy="64250"/>
            </a:xfrm>
            <a:custGeom>
              <a:avLst/>
              <a:gdLst/>
              <a:ahLst/>
              <a:cxnLst/>
              <a:rect l="l" t="t" r="r" b="b"/>
              <a:pathLst>
                <a:path w="2750" h="2570" extrusionOk="0">
                  <a:moveTo>
                    <a:pt x="1364" y="1"/>
                  </a:moveTo>
                  <a:cubicBezTo>
                    <a:pt x="955" y="1"/>
                    <a:pt x="563" y="198"/>
                    <a:pt x="319" y="540"/>
                  </a:cubicBezTo>
                  <a:cubicBezTo>
                    <a:pt x="17" y="963"/>
                    <a:pt x="1" y="1527"/>
                    <a:pt x="277" y="1966"/>
                  </a:cubicBezTo>
                  <a:cubicBezTo>
                    <a:pt x="513" y="2346"/>
                    <a:pt x="928" y="2570"/>
                    <a:pt x="1366" y="2570"/>
                  </a:cubicBezTo>
                  <a:cubicBezTo>
                    <a:pt x="1437" y="2570"/>
                    <a:pt x="1507" y="2564"/>
                    <a:pt x="1578" y="2552"/>
                  </a:cubicBezTo>
                  <a:cubicBezTo>
                    <a:pt x="2278" y="2434"/>
                    <a:pt x="2749" y="1771"/>
                    <a:pt x="2631" y="1071"/>
                  </a:cubicBezTo>
                  <a:cubicBezTo>
                    <a:pt x="2544" y="559"/>
                    <a:pt x="2158" y="149"/>
                    <a:pt x="1652" y="34"/>
                  </a:cubicBezTo>
                  <a:cubicBezTo>
                    <a:pt x="1556" y="11"/>
                    <a:pt x="1459"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5"/>
            <p:cNvSpPr/>
            <p:nvPr/>
          </p:nvSpPr>
          <p:spPr>
            <a:xfrm>
              <a:off x="4876625" y="2617950"/>
              <a:ext cx="68725" cy="64250"/>
            </a:xfrm>
            <a:custGeom>
              <a:avLst/>
              <a:gdLst/>
              <a:ahLst/>
              <a:cxnLst/>
              <a:rect l="l" t="t" r="r" b="b"/>
              <a:pathLst>
                <a:path w="2749" h="2570" extrusionOk="0">
                  <a:moveTo>
                    <a:pt x="1363" y="1"/>
                  </a:moveTo>
                  <a:cubicBezTo>
                    <a:pt x="954" y="1"/>
                    <a:pt x="562" y="197"/>
                    <a:pt x="318" y="540"/>
                  </a:cubicBezTo>
                  <a:cubicBezTo>
                    <a:pt x="16" y="964"/>
                    <a:pt x="1" y="1526"/>
                    <a:pt x="276" y="1968"/>
                  </a:cubicBezTo>
                  <a:cubicBezTo>
                    <a:pt x="513" y="2346"/>
                    <a:pt x="927" y="2570"/>
                    <a:pt x="1363" y="2570"/>
                  </a:cubicBezTo>
                  <a:cubicBezTo>
                    <a:pt x="1434" y="2570"/>
                    <a:pt x="1506" y="2564"/>
                    <a:pt x="1578" y="2552"/>
                  </a:cubicBezTo>
                  <a:cubicBezTo>
                    <a:pt x="2277" y="2434"/>
                    <a:pt x="2749" y="1771"/>
                    <a:pt x="2631" y="1072"/>
                  </a:cubicBezTo>
                  <a:cubicBezTo>
                    <a:pt x="2544" y="559"/>
                    <a:pt x="2158" y="149"/>
                    <a:pt x="1651" y="33"/>
                  </a:cubicBezTo>
                  <a:cubicBezTo>
                    <a:pt x="1555" y="11"/>
                    <a:pt x="1459"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5"/>
            <p:cNvSpPr/>
            <p:nvPr/>
          </p:nvSpPr>
          <p:spPr>
            <a:xfrm>
              <a:off x="5473850" y="2517225"/>
              <a:ext cx="68725" cy="64250"/>
            </a:xfrm>
            <a:custGeom>
              <a:avLst/>
              <a:gdLst/>
              <a:ahLst/>
              <a:cxnLst/>
              <a:rect l="l" t="t" r="r" b="b"/>
              <a:pathLst>
                <a:path w="2749" h="2570" extrusionOk="0">
                  <a:moveTo>
                    <a:pt x="1365" y="0"/>
                  </a:moveTo>
                  <a:cubicBezTo>
                    <a:pt x="955" y="0"/>
                    <a:pt x="562" y="196"/>
                    <a:pt x="318" y="539"/>
                  </a:cubicBezTo>
                  <a:cubicBezTo>
                    <a:pt x="16" y="964"/>
                    <a:pt x="0" y="1527"/>
                    <a:pt x="276" y="1967"/>
                  </a:cubicBezTo>
                  <a:cubicBezTo>
                    <a:pt x="513" y="2345"/>
                    <a:pt x="926" y="2569"/>
                    <a:pt x="1363" y="2569"/>
                  </a:cubicBezTo>
                  <a:cubicBezTo>
                    <a:pt x="1434" y="2569"/>
                    <a:pt x="1506" y="2563"/>
                    <a:pt x="1577" y="2551"/>
                  </a:cubicBezTo>
                  <a:cubicBezTo>
                    <a:pt x="2277" y="2433"/>
                    <a:pt x="2748" y="1770"/>
                    <a:pt x="2630" y="1071"/>
                  </a:cubicBezTo>
                  <a:cubicBezTo>
                    <a:pt x="2544" y="559"/>
                    <a:pt x="2158" y="148"/>
                    <a:pt x="1652" y="33"/>
                  </a:cubicBezTo>
                  <a:cubicBezTo>
                    <a:pt x="1556"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5"/>
            <p:cNvSpPr/>
            <p:nvPr/>
          </p:nvSpPr>
          <p:spPr>
            <a:xfrm>
              <a:off x="4917950" y="2863125"/>
              <a:ext cx="68725" cy="64225"/>
            </a:xfrm>
            <a:custGeom>
              <a:avLst/>
              <a:gdLst/>
              <a:ahLst/>
              <a:cxnLst/>
              <a:rect l="l" t="t" r="r" b="b"/>
              <a:pathLst>
                <a:path w="2749" h="2569" extrusionOk="0">
                  <a:moveTo>
                    <a:pt x="1366" y="0"/>
                  </a:moveTo>
                  <a:cubicBezTo>
                    <a:pt x="957" y="0"/>
                    <a:pt x="564" y="196"/>
                    <a:pt x="318" y="541"/>
                  </a:cubicBezTo>
                  <a:cubicBezTo>
                    <a:pt x="18" y="963"/>
                    <a:pt x="1" y="1527"/>
                    <a:pt x="276" y="1967"/>
                  </a:cubicBezTo>
                  <a:cubicBezTo>
                    <a:pt x="514" y="2345"/>
                    <a:pt x="928" y="2569"/>
                    <a:pt x="1365" y="2569"/>
                  </a:cubicBezTo>
                  <a:cubicBezTo>
                    <a:pt x="1436" y="2569"/>
                    <a:pt x="1507" y="2563"/>
                    <a:pt x="1579" y="2551"/>
                  </a:cubicBezTo>
                  <a:cubicBezTo>
                    <a:pt x="2279" y="2433"/>
                    <a:pt x="2749" y="1771"/>
                    <a:pt x="2632" y="1071"/>
                  </a:cubicBezTo>
                  <a:cubicBezTo>
                    <a:pt x="2545" y="559"/>
                    <a:pt x="2159" y="149"/>
                    <a:pt x="1653" y="32"/>
                  </a:cubicBezTo>
                  <a:cubicBezTo>
                    <a:pt x="1557" y="11"/>
                    <a:pt x="1461" y="0"/>
                    <a:pt x="1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3" name="Google Shape;573;p35"/>
          <p:cNvSpPr/>
          <p:nvPr/>
        </p:nvSpPr>
        <p:spPr>
          <a:xfrm>
            <a:off x="1550921" y="2794783"/>
            <a:ext cx="1467793" cy="1468881"/>
          </a:xfrm>
          <a:custGeom>
            <a:avLst/>
            <a:gdLst/>
            <a:ahLst/>
            <a:cxnLst/>
            <a:rect l="l" t="t" r="r" b="b"/>
            <a:pathLst>
              <a:path w="78251" h="78309" extrusionOk="0">
                <a:moveTo>
                  <a:pt x="29193" y="1"/>
                </a:moveTo>
                <a:cubicBezTo>
                  <a:pt x="28955" y="1"/>
                  <a:pt x="28714" y="7"/>
                  <a:pt x="28475" y="21"/>
                </a:cubicBezTo>
                <a:cubicBezTo>
                  <a:pt x="26979" y="105"/>
                  <a:pt x="25542" y="443"/>
                  <a:pt x="24204" y="1028"/>
                </a:cubicBezTo>
                <a:cubicBezTo>
                  <a:pt x="22908" y="1594"/>
                  <a:pt x="21760" y="2363"/>
                  <a:pt x="20789" y="3316"/>
                </a:cubicBezTo>
                <a:cubicBezTo>
                  <a:pt x="19815" y="4274"/>
                  <a:pt x="19069" y="5367"/>
                  <a:pt x="18571" y="6566"/>
                </a:cubicBezTo>
                <a:cubicBezTo>
                  <a:pt x="18055" y="7812"/>
                  <a:pt x="17832" y="9117"/>
                  <a:pt x="17906" y="10446"/>
                </a:cubicBezTo>
                <a:cubicBezTo>
                  <a:pt x="17971" y="11610"/>
                  <a:pt x="18267" y="12748"/>
                  <a:pt x="18779" y="13795"/>
                </a:cubicBezTo>
                <a:cubicBezTo>
                  <a:pt x="19273" y="14812"/>
                  <a:pt x="19958" y="15742"/>
                  <a:pt x="20817" y="16555"/>
                </a:cubicBezTo>
                <a:cubicBezTo>
                  <a:pt x="21111" y="16834"/>
                  <a:pt x="21203" y="17230"/>
                  <a:pt x="21064" y="17612"/>
                </a:cubicBezTo>
                <a:cubicBezTo>
                  <a:pt x="20955" y="17908"/>
                  <a:pt x="20664" y="18237"/>
                  <a:pt x="20183" y="18264"/>
                </a:cubicBezTo>
                <a:lnTo>
                  <a:pt x="5673" y="19077"/>
                </a:lnTo>
                <a:cubicBezTo>
                  <a:pt x="2460" y="19254"/>
                  <a:pt x="1" y="22005"/>
                  <a:pt x="184" y="25218"/>
                </a:cubicBezTo>
                <a:lnTo>
                  <a:pt x="2851" y="72810"/>
                </a:lnTo>
                <a:cubicBezTo>
                  <a:pt x="3025" y="75894"/>
                  <a:pt x="5576" y="78308"/>
                  <a:pt x="8662" y="78308"/>
                </a:cubicBezTo>
                <a:cubicBezTo>
                  <a:pt x="8772" y="78308"/>
                  <a:pt x="8882" y="78306"/>
                  <a:pt x="8993" y="78299"/>
                </a:cubicBezTo>
                <a:lnTo>
                  <a:pt x="56583" y="75631"/>
                </a:lnTo>
                <a:cubicBezTo>
                  <a:pt x="58126" y="75546"/>
                  <a:pt x="59572" y="74851"/>
                  <a:pt x="60601" y="73698"/>
                </a:cubicBezTo>
                <a:cubicBezTo>
                  <a:pt x="61631" y="72547"/>
                  <a:pt x="62160" y="71033"/>
                  <a:pt x="62072" y="69490"/>
                </a:cubicBezTo>
                <a:lnTo>
                  <a:pt x="61274" y="55246"/>
                </a:lnTo>
                <a:cubicBezTo>
                  <a:pt x="61254" y="54890"/>
                  <a:pt x="61408" y="54648"/>
                  <a:pt x="61539" y="54509"/>
                </a:cubicBezTo>
                <a:cubicBezTo>
                  <a:pt x="61731" y="54305"/>
                  <a:pt x="61996" y="54190"/>
                  <a:pt x="62274" y="54189"/>
                </a:cubicBezTo>
                <a:cubicBezTo>
                  <a:pt x="62491" y="54189"/>
                  <a:pt x="62702" y="54263"/>
                  <a:pt x="62872" y="54400"/>
                </a:cubicBezTo>
                <a:cubicBezTo>
                  <a:pt x="64539" y="55708"/>
                  <a:pt x="66484" y="56400"/>
                  <a:pt x="68497" y="56400"/>
                </a:cubicBezTo>
                <a:cubicBezTo>
                  <a:pt x="68660" y="56400"/>
                  <a:pt x="68825" y="56394"/>
                  <a:pt x="68988" y="56385"/>
                </a:cubicBezTo>
                <a:cubicBezTo>
                  <a:pt x="70317" y="56310"/>
                  <a:pt x="71589" y="55943"/>
                  <a:pt x="72770" y="55290"/>
                </a:cubicBezTo>
                <a:cubicBezTo>
                  <a:pt x="73905" y="54663"/>
                  <a:pt x="74909" y="53799"/>
                  <a:pt x="75750" y="52723"/>
                </a:cubicBezTo>
                <a:cubicBezTo>
                  <a:pt x="76589" y="51653"/>
                  <a:pt x="77226" y="50424"/>
                  <a:pt x="77644" y="49074"/>
                </a:cubicBezTo>
                <a:cubicBezTo>
                  <a:pt x="78074" y="47680"/>
                  <a:pt x="78250" y="46213"/>
                  <a:pt x="78166" y="44717"/>
                </a:cubicBezTo>
                <a:cubicBezTo>
                  <a:pt x="78006" y="41854"/>
                  <a:pt x="76895" y="39185"/>
                  <a:pt x="75040" y="37208"/>
                </a:cubicBezTo>
                <a:cubicBezTo>
                  <a:pt x="74134" y="36243"/>
                  <a:pt x="73094" y="35485"/>
                  <a:pt x="71948" y="34957"/>
                </a:cubicBezTo>
                <a:cubicBezTo>
                  <a:pt x="70763" y="34411"/>
                  <a:pt x="69513" y="34135"/>
                  <a:pt x="68234" y="34135"/>
                </a:cubicBezTo>
                <a:cubicBezTo>
                  <a:pt x="68071" y="34135"/>
                  <a:pt x="67906" y="34139"/>
                  <a:pt x="67742" y="34148"/>
                </a:cubicBezTo>
                <a:cubicBezTo>
                  <a:pt x="66639" y="34210"/>
                  <a:pt x="65557" y="34481"/>
                  <a:pt x="64554" y="34946"/>
                </a:cubicBezTo>
                <a:cubicBezTo>
                  <a:pt x="63579" y="35396"/>
                  <a:pt x="62681" y="36022"/>
                  <a:pt x="61884" y="36806"/>
                </a:cubicBezTo>
                <a:cubicBezTo>
                  <a:pt x="61706" y="36987"/>
                  <a:pt x="61461" y="37088"/>
                  <a:pt x="61207" y="37088"/>
                </a:cubicBezTo>
                <a:cubicBezTo>
                  <a:pt x="60957" y="37087"/>
                  <a:pt x="60717" y="36995"/>
                  <a:pt x="60529" y="36830"/>
                </a:cubicBezTo>
                <a:cubicBezTo>
                  <a:pt x="60332" y="36655"/>
                  <a:pt x="60214" y="36407"/>
                  <a:pt x="60204" y="36143"/>
                </a:cubicBezTo>
                <a:lnTo>
                  <a:pt x="59405" y="21899"/>
                </a:lnTo>
                <a:cubicBezTo>
                  <a:pt x="59232" y="18816"/>
                  <a:pt x="56681" y="16401"/>
                  <a:pt x="53595" y="16401"/>
                </a:cubicBezTo>
                <a:cubicBezTo>
                  <a:pt x="53485" y="16401"/>
                  <a:pt x="53373" y="16404"/>
                  <a:pt x="53264" y="16410"/>
                </a:cubicBezTo>
                <a:lnTo>
                  <a:pt x="38755" y="17223"/>
                </a:lnTo>
                <a:cubicBezTo>
                  <a:pt x="38734" y="17224"/>
                  <a:pt x="38713" y="17224"/>
                  <a:pt x="38693" y="17224"/>
                </a:cubicBezTo>
                <a:cubicBezTo>
                  <a:pt x="38228" y="17224"/>
                  <a:pt x="37923" y="16926"/>
                  <a:pt x="37793" y="16647"/>
                </a:cubicBezTo>
                <a:cubicBezTo>
                  <a:pt x="37628" y="16289"/>
                  <a:pt x="37679" y="15897"/>
                  <a:pt x="37934" y="15595"/>
                </a:cubicBezTo>
                <a:cubicBezTo>
                  <a:pt x="38695" y="14691"/>
                  <a:pt x="39273" y="13691"/>
                  <a:pt x="39650" y="12623"/>
                </a:cubicBezTo>
                <a:cubicBezTo>
                  <a:pt x="40041" y="11526"/>
                  <a:pt x="40208" y="10362"/>
                  <a:pt x="40142" y="9200"/>
                </a:cubicBezTo>
                <a:cubicBezTo>
                  <a:pt x="40002" y="6684"/>
                  <a:pt x="38789" y="4352"/>
                  <a:pt x="36727" y="2636"/>
                </a:cubicBezTo>
                <a:cubicBezTo>
                  <a:pt x="34687" y="937"/>
                  <a:pt x="32011" y="1"/>
                  <a:pt x="291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4" name="Google Shape;574;p35"/>
          <p:cNvGrpSpPr/>
          <p:nvPr/>
        </p:nvGrpSpPr>
        <p:grpSpPr>
          <a:xfrm>
            <a:off x="2659878" y="1192974"/>
            <a:ext cx="941720" cy="1078781"/>
            <a:chOff x="3970575" y="238125"/>
            <a:chExt cx="1255125" cy="1437800"/>
          </a:xfrm>
        </p:grpSpPr>
        <p:sp>
          <p:nvSpPr>
            <p:cNvPr id="575" name="Google Shape;575;p35"/>
            <p:cNvSpPr/>
            <p:nvPr/>
          </p:nvSpPr>
          <p:spPr>
            <a:xfrm>
              <a:off x="4641525" y="321975"/>
              <a:ext cx="137325" cy="179300"/>
            </a:xfrm>
            <a:custGeom>
              <a:avLst/>
              <a:gdLst/>
              <a:ahLst/>
              <a:cxnLst/>
              <a:rect l="l" t="t" r="r" b="b"/>
              <a:pathLst>
                <a:path w="5493" h="7172" extrusionOk="0">
                  <a:moveTo>
                    <a:pt x="3743" y="1"/>
                  </a:moveTo>
                  <a:lnTo>
                    <a:pt x="866" y="858"/>
                  </a:lnTo>
                  <a:cubicBezTo>
                    <a:pt x="866" y="858"/>
                    <a:pt x="0" y="4498"/>
                    <a:pt x="83" y="7091"/>
                  </a:cubicBezTo>
                  <a:cubicBezTo>
                    <a:pt x="461" y="7111"/>
                    <a:pt x="1262" y="7172"/>
                    <a:pt x="2122" y="7172"/>
                  </a:cubicBezTo>
                  <a:cubicBezTo>
                    <a:pt x="3504" y="7172"/>
                    <a:pt x="5037" y="7016"/>
                    <a:pt x="5211" y="6284"/>
                  </a:cubicBezTo>
                  <a:cubicBezTo>
                    <a:pt x="5493" y="5097"/>
                    <a:pt x="3743"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5"/>
            <p:cNvSpPr/>
            <p:nvPr/>
          </p:nvSpPr>
          <p:spPr>
            <a:xfrm>
              <a:off x="4749850" y="385000"/>
              <a:ext cx="151000" cy="178650"/>
            </a:xfrm>
            <a:custGeom>
              <a:avLst/>
              <a:gdLst/>
              <a:ahLst/>
              <a:cxnLst/>
              <a:rect l="l" t="t" r="r" b="b"/>
              <a:pathLst>
                <a:path w="6040" h="7146" extrusionOk="0">
                  <a:moveTo>
                    <a:pt x="3749" y="1"/>
                  </a:moveTo>
                  <a:lnTo>
                    <a:pt x="0" y="3475"/>
                  </a:lnTo>
                  <a:lnTo>
                    <a:pt x="414" y="6313"/>
                  </a:lnTo>
                  <a:cubicBezTo>
                    <a:pt x="414" y="6313"/>
                    <a:pt x="1707" y="7146"/>
                    <a:pt x="3105" y="7146"/>
                  </a:cubicBezTo>
                  <a:cubicBezTo>
                    <a:pt x="3474" y="7146"/>
                    <a:pt x="3850" y="7088"/>
                    <a:pt x="4211" y="6942"/>
                  </a:cubicBezTo>
                  <a:cubicBezTo>
                    <a:pt x="6039" y="6203"/>
                    <a:pt x="5941" y="5205"/>
                    <a:pt x="5941" y="5205"/>
                  </a:cubicBezTo>
                  <a:lnTo>
                    <a:pt x="3749" y="1"/>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5"/>
            <p:cNvSpPr/>
            <p:nvPr/>
          </p:nvSpPr>
          <p:spPr>
            <a:xfrm>
              <a:off x="4676675" y="313275"/>
              <a:ext cx="187525" cy="192650"/>
            </a:xfrm>
            <a:custGeom>
              <a:avLst/>
              <a:gdLst/>
              <a:ahLst/>
              <a:cxnLst/>
              <a:rect l="l" t="t" r="r" b="b"/>
              <a:pathLst>
                <a:path w="7501" h="7706" extrusionOk="0">
                  <a:moveTo>
                    <a:pt x="2377" y="0"/>
                  </a:moveTo>
                  <a:cubicBezTo>
                    <a:pt x="1151" y="0"/>
                    <a:pt x="122" y="461"/>
                    <a:pt x="32" y="1360"/>
                  </a:cubicBezTo>
                  <a:cubicBezTo>
                    <a:pt x="0" y="4905"/>
                    <a:pt x="613" y="7705"/>
                    <a:pt x="2848" y="7705"/>
                  </a:cubicBezTo>
                  <a:cubicBezTo>
                    <a:pt x="2919" y="7705"/>
                    <a:pt x="2992" y="7703"/>
                    <a:pt x="3067" y="7697"/>
                  </a:cubicBezTo>
                  <a:cubicBezTo>
                    <a:pt x="5611" y="7501"/>
                    <a:pt x="7501" y="5409"/>
                    <a:pt x="6588" y="2557"/>
                  </a:cubicBezTo>
                  <a:cubicBezTo>
                    <a:pt x="6039" y="836"/>
                    <a:pt x="4030" y="0"/>
                    <a:pt x="2377" y="0"/>
                  </a:cubicBez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35"/>
            <p:cNvSpPr/>
            <p:nvPr/>
          </p:nvSpPr>
          <p:spPr>
            <a:xfrm>
              <a:off x="4755550" y="447225"/>
              <a:ext cx="85025" cy="63700"/>
            </a:xfrm>
            <a:custGeom>
              <a:avLst/>
              <a:gdLst/>
              <a:ahLst/>
              <a:cxnLst/>
              <a:rect l="l" t="t" r="r" b="b"/>
              <a:pathLst>
                <a:path w="3401" h="2548" fill="none" extrusionOk="0">
                  <a:moveTo>
                    <a:pt x="1" y="2548"/>
                  </a:moveTo>
                  <a:cubicBezTo>
                    <a:pt x="1240" y="2344"/>
                    <a:pt x="2744" y="1689"/>
                    <a:pt x="3400" y="0"/>
                  </a:cubicBezTo>
                </a:path>
              </a:pathLst>
            </a:custGeom>
            <a:noFill/>
            <a:ln w="8375" cap="flat" cmpd="sng">
              <a:solidFill>
                <a:srgbClr val="EF97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35"/>
            <p:cNvSpPr/>
            <p:nvPr/>
          </p:nvSpPr>
          <p:spPr>
            <a:xfrm>
              <a:off x="4831575" y="373250"/>
              <a:ext cx="125" cy="100"/>
            </a:xfrm>
            <a:custGeom>
              <a:avLst/>
              <a:gdLst/>
              <a:ahLst/>
              <a:cxnLst/>
              <a:rect l="l" t="t" r="r" b="b"/>
              <a:pathLst>
                <a:path w="5" h="4" extrusionOk="0">
                  <a:moveTo>
                    <a:pt x="2" y="1"/>
                  </a:moveTo>
                  <a:cubicBezTo>
                    <a:pt x="1" y="1"/>
                    <a:pt x="1" y="4"/>
                    <a:pt x="2" y="4"/>
                  </a:cubicBezTo>
                  <a:cubicBezTo>
                    <a:pt x="5" y="4"/>
                    <a:pt x="5" y="1"/>
                    <a:pt x="2" y="1"/>
                  </a:cubicBezTo>
                  <a:close/>
                </a:path>
              </a:pathLst>
            </a:custGeom>
            <a:solidFill>
              <a:srgbClr val="FF8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35"/>
            <p:cNvSpPr/>
            <p:nvPr/>
          </p:nvSpPr>
          <p:spPr>
            <a:xfrm>
              <a:off x="4831150" y="372900"/>
              <a:ext cx="925" cy="1650"/>
            </a:xfrm>
            <a:custGeom>
              <a:avLst/>
              <a:gdLst/>
              <a:ahLst/>
              <a:cxnLst/>
              <a:rect l="l" t="t" r="r" b="b"/>
              <a:pathLst>
                <a:path w="37" h="66" extrusionOk="0">
                  <a:moveTo>
                    <a:pt x="20" y="0"/>
                  </a:moveTo>
                  <a:cubicBezTo>
                    <a:pt x="12" y="0"/>
                    <a:pt x="4" y="6"/>
                    <a:pt x="4" y="16"/>
                  </a:cubicBezTo>
                  <a:cubicBezTo>
                    <a:pt x="2" y="28"/>
                    <a:pt x="1" y="39"/>
                    <a:pt x="1" y="49"/>
                  </a:cubicBezTo>
                  <a:cubicBezTo>
                    <a:pt x="1" y="60"/>
                    <a:pt x="9" y="66"/>
                    <a:pt x="17" y="66"/>
                  </a:cubicBezTo>
                  <a:cubicBezTo>
                    <a:pt x="26" y="66"/>
                    <a:pt x="34" y="60"/>
                    <a:pt x="34" y="49"/>
                  </a:cubicBezTo>
                  <a:cubicBezTo>
                    <a:pt x="34" y="39"/>
                    <a:pt x="35" y="28"/>
                    <a:pt x="36" y="16"/>
                  </a:cubicBezTo>
                  <a:cubicBezTo>
                    <a:pt x="36" y="6"/>
                    <a:pt x="28" y="0"/>
                    <a:pt x="20" y="0"/>
                  </a:cubicBezTo>
                  <a:close/>
                </a:path>
              </a:pathLst>
            </a:custGeom>
            <a:solidFill>
              <a:srgbClr val="FF8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35"/>
            <p:cNvSpPr/>
            <p:nvPr/>
          </p:nvSpPr>
          <p:spPr>
            <a:xfrm>
              <a:off x="4649925" y="238125"/>
              <a:ext cx="290875" cy="253000"/>
            </a:xfrm>
            <a:custGeom>
              <a:avLst/>
              <a:gdLst/>
              <a:ahLst/>
              <a:cxnLst/>
              <a:rect l="l" t="t" r="r" b="b"/>
              <a:pathLst>
                <a:path w="11635" h="10120" extrusionOk="0">
                  <a:moveTo>
                    <a:pt x="5867" y="1"/>
                  </a:moveTo>
                  <a:cubicBezTo>
                    <a:pt x="5098" y="1"/>
                    <a:pt x="4148" y="212"/>
                    <a:pt x="3281" y="1008"/>
                  </a:cubicBezTo>
                  <a:cubicBezTo>
                    <a:pt x="976" y="1057"/>
                    <a:pt x="220" y="2824"/>
                    <a:pt x="0" y="4061"/>
                  </a:cubicBezTo>
                  <a:cubicBezTo>
                    <a:pt x="716" y="4326"/>
                    <a:pt x="1461" y="4473"/>
                    <a:pt x="2306" y="4473"/>
                  </a:cubicBezTo>
                  <a:cubicBezTo>
                    <a:pt x="3069" y="4473"/>
                    <a:pt x="3914" y="4354"/>
                    <a:pt x="4896" y="4094"/>
                  </a:cubicBezTo>
                  <a:cubicBezTo>
                    <a:pt x="6435" y="5170"/>
                    <a:pt x="7195" y="10115"/>
                    <a:pt x="7145" y="10120"/>
                  </a:cubicBezTo>
                  <a:lnTo>
                    <a:pt x="7145" y="10120"/>
                  </a:lnTo>
                  <a:cubicBezTo>
                    <a:pt x="8306" y="10054"/>
                    <a:pt x="9813" y="9795"/>
                    <a:pt x="11612" y="9303"/>
                  </a:cubicBezTo>
                  <a:cubicBezTo>
                    <a:pt x="11634" y="7651"/>
                    <a:pt x="11389" y="4667"/>
                    <a:pt x="10220" y="2700"/>
                  </a:cubicBezTo>
                  <a:cubicBezTo>
                    <a:pt x="9502" y="1488"/>
                    <a:pt x="8616" y="664"/>
                    <a:pt x="7266" y="226"/>
                  </a:cubicBezTo>
                  <a:cubicBezTo>
                    <a:pt x="7030" y="149"/>
                    <a:pt x="6512" y="1"/>
                    <a:pt x="5867" y="1"/>
                  </a:cubicBezTo>
                  <a:close/>
                  <a:moveTo>
                    <a:pt x="7145" y="10120"/>
                  </a:moveTo>
                  <a:cubicBezTo>
                    <a:pt x="7145" y="10120"/>
                    <a:pt x="7145" y="10120"/>
                    <a:pt x="7145" y="10120"/>
                  </a:cubicBezTo>
                  <a:cubicBezTo>
                    <a:pt x="7145" y="10120"/>
                    <a:pt x="7145" y="10120"/>
                    <a:pt x="7145" y="10120"/>
                  </a:cubicBezTo>
                  <a:cubicBezTo>
                    <a:pt x="7145" y="10120"/>
                    <a:pt x="7145" y="10120"/>
                    <a:pt x="7145" y="101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35"/>
            <p:cNvSpPr/>
            <p:nvPr/>
          </p:nvSpPr>
          <p:spPr>
            <a:xfrm>
              <a:off x="4801975" y="385025"/>
              <a:ext cx="35750" cy="57225"/>
            </a:xfrm>
            <a:custGeom>
              <a:avLst/>
              <a:gdLst/>
              <a:ahLst/>
              <a:cxnLst/>
              <a:rect l="l" t="t" r="r" b="b"/>
              <a:pathLst>
                <a:path w="1430" h="2289" extrusionOk="0">
                  <a:moveTo>
                    <a:pt x="632" y="1"/>
                  </a:moveTo>
                  <a:cubicBezTo>
                    <a:pt x="541" y="1"/>
                    <a:pt x="447" y="27"/>
                    <a:pt x="351" y="84"/>
                  </a:cubicBezTo>
                  <a:cubicBezTo>
                    <a:pt x="61" y="259"/>
                    <a:pt x="1" y="566"/>
                    <a:pt x="23" y="662"/>
                  </a:cubicBezTo>
                  <a:lnTo>
                    <a:pt x="258" y="2076"/>
                  </a:lnTo>
                  <a:cubicBezTo>
                    <a:pt x="379" y="2223"/>
                    <a:pt x="512" y="2288"/>
                    <a:pt x="643" y="2288"/>
                  </a:cubicBezTo>
                  <a:cubicBezTo>
                    <a:pt x="848" y="2288"/>
                    <a:pt x="1048" y="2130"/>
                    <a:pt x="1190" y="1879"/>
                  </a:cubicBezTo>
                  <a:cubicBezTo>
                    <a:pt x="1367" y="1568"/>
                    <a:pt x="1429" y="1278"/>
                    <a:pt x="1396" y="932"/>
                  </a:cubicBezTo>
                  <a:cubicBezTo>
                    <a:pt x="1355" y="484"/>
                    <a:pt x="1027" y="1"/>
                    <a:pt x="632" y="1"/>
                  </a:cubicBez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35"/>
            <p:cNvSpPr/>
            <p:nvPr/>
          </p:nvSpPr>
          <p:spPr>
            <a:xfrm>
              <a:off x="4714325" y="395950"/>
              <a:ext cx="28100" cy="50250"/>
            </a:xfrm>
            <a:custGeom>
              <a:avLst/>
              <a:gdLst/>
              <a:ahLst/>
              <a:cxnLst/>
              <a:rect l="l" t="t" r="r" b="b"/>
              <a:pathLst>
                <a:path w="1124" h="2010" fill="none" extrusionOk="0">
                  <a:moveTo>
                    <a:pt x="425" y="0"/>
                  </a:moveTo>
                  <a:cubicBezTo>
                    <a:pt x="425" y="0"/>
                    <a:pt x="1" y="1397"/>
                    <a:pt x="167" y="1703"/>
                  </a:cubicBezTo>
                  <a:cubicBezTo>
                    <a:pt x="334" y="2009"/>
                    <a:pt x="1123" y="1823"/>
                    <a:pt x="1123" y="1823"/>
                  </a:cubicBezTo>
                </a:path>
              </a:pathLst>
            </a:custGeom>
            <a:noFill/>
            <a:ln w="5575" cap="flat" cmpd="sng">
              <a:solidFill>
                <a:srgbClr val="EF97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35"/>
            <p:cNvSpPr/>
            <p:nvPr/>
          </p:nvSpPr>
          <p:spPr>
            <a:xfrm>
              <a:off x="4724025" y="449800"/>
              <a:ext cx="55225" cy="32700"/>
            </a:xfrm>
            <a:custGeom>
              <a:avLst/>
              <a:gdLst/>
              <a:ahLst/>
              <a:cxnLst/>
              <a:rect l="l" t="t" r="r" b="b"/>
              <a:pathLst>
                <a:path w="2209" h="1308" extrusionOk="0">
                  <a:moveTo>
                    <a:pt x="2209" y="1"/>
                  </a:moveTo>
                  <a:lnTo>
                    <a:pt x="0" y="319"/>
                  </a:lnTo>
                  <a:cubicBezTo>
                    <a:pt x="0" y="319"/>
                    <a:pt x="21" y="1308"/>
                    <a:pt x="819" y="1308"/>
                  </a:cubicBezTo>
                  <a:cubicBezTo>
                    <a:pt x="843" y="1308"/>
                    <a:pt x="869" y="1307"/>
                    <a:pt x="896" y="1305"/>
                  </a:cubicBezTo>
                  <a:cubicBezTo>
                    <a:pt x="2121" y="1214"/>
                    <a:pt x="2209" y="1"/>
                    <a:pt x="2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5"/>
            <p:cNvSpPr/>
            <p:nvPr/>
          </p:nvSpPr>
          <p:spPr>
            <a:xfrm>
              <a:off x="4699450" y="389175"/>
              <a:ext cx="9125" cy="15725"/>
            </a:xfrm>
            <a:custGeom>
              <a:avLst/>
              <a:gdLst/>
              <a:ahLst/>
              <a:cxnLst/>
              <a:rect l="l" t="t" r="r" b="b"/>
              <a:pathLst>
                <a:path w="365" h="629" extrusionOk="0">
                  <a:moveTo>
                    <a:pt x="185" y="1"/>
                  </a:moveTo>
                  <a:cubicBezTo>
                    <a:pt x="184" y="1"/>
                    <a:pt x="182" y="1"/>
                    <a:pt x="181" y="1"/>
                  </a:cubicBezTo>
                  <a:cubicBezTo>
                    <a:pt x="119" y="3"/>
                    <a:pt x="43" y="45"/>
                    <a:pt x="32" y="114"/>
                  </a:cubicBezTo>
                  <a:cubicBezTo>
                    <a:pt x="17" y="224"/>
                    <a:pt x="1" y="340"/>
                    <a:pt x="7" y="452"/>
                  </a:cubicBezTo>
                  <a:cubicBezTo>
                    <a:pt x="13" y="542"/>
                    <a:pt x="82" y="629"/>
                    <a:pt x="177" y="629"/>
                  </a:cubicBezTo>
                  <a:cubicBezTo>
                    <a:pt x="179" y="629"/>
                    <a:pt x="181" y="628"/>
                    <a:pt x="183" y="628"/>
                  </a:cubicBezTo>
                  <a:cubicBezTo>
                    <a:pt x="281" y="626"/>
                    <a:pt x="358" y="548"/>
                    <a:pt x="359" y="452"/>
                  </a:cubicBezTo>
                  <a:cubicBezTo>
                    <a:pt x="365" y="341"/>
                    <a:pt x="346" y="223"/>
                    <a:pt x="328" y="114"/>
                  </a:cubicBezTo>
                  <a:cubicBezTo>
                    <a:pt x="319" y="52"/>
                    <a:pt x="246"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5"/>
            <p:cNvSpPr/>
            <p:nvPr/>
          </p:nvSpPr>
          <p:spPr>
            <a:xfrm>
              <a:off x="4693450" y="366900"/>
              <a:ext cx="20650" cy="12075"/>
            </a:xfrm>
            <a:custGeom>
              <a:avLst/>
              <a:gdLst/>
              <a:ahLst/>
              <a:cxnLst/>
              <a:rect l="l" t="t" r="r" b="b"/>
              <a:pathLst>
                <a:path w="826" h="483" fill="none" extrusionOk="0">
                  <a:moveTo>
                    <a:pt x="825" y="346"/>
                  </a:moveTo>
                  <a:cubicBezTo>
                    <a:pt x="825" y="346"/>
                    <a:pt x="372" y="0"/>
                    <a:pt x="1" y="482"/>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35"/>
            <p:cNvSpPr/>
            <p:nvPr/>
          </p:nvSpPr>
          <p:spPr>
            <a:xfrm>
              <a:off x="4764350" y="385850"/>
              <a:ext cx="9100" cy="15675"/>
            </a:xfrm>
            <a:custGeom>
              <a:avLst/>
              <a:gdLst/>
              <a:ahLst/>
              <a:cxnLst/>
              <a:rect l="l" t="t" r="r" b="b"/>
              <a:pathLst>
                <a:path w="364" h="627" extrusionOk="0">
                  <a:moveTo>
                    <a:pt x="167" y="1"/>
                  </a:moveTo>
                  <a:cubicBezTo>
                    <a:pt x="159" y="1"/>
                    <a:pt x="152" y="1"/>
                    <a:pt x="145" y="2"/>
                  </a:cubicBezTo>
                  <a:cubicBezTo>
                    <a:pt x="65" y="13"/>
                    <a:pt x="19" y="76"/>
                    <a:pt x="13" y="152"/>
                  </a:cubicBezTo>
                  <a:cubicBezTo>
                    <a:pt x="1" y="251"/>
                    <a:pt x="1" y="350"/>
                    <a:pt x="9" y="450"/>
                  </a:cubicBezTo>
                  <a:cubicBezTo>
                    <a:pt x="20" y="539"/>
                    <a:pt x="80" y="626"/>
                    <a:pt x="179" y="626"/>
                  </a:cubicBezTo>
                  <a:cubicBezTo>
                    <a:pt x="182" y="626"/>
                    <a:pt x="184" y="626"/>
                    <a:pt x="186" y="626"/>
                  </a:cubicBezTo>
                  <a:cubicBezTo>
                    <a:pt x="279" y="622"/>
                    <a:pt x="363" y="549"/>
                    <a:pt x="362" y="450"/>
                  </a:cubicBezTo>
                  <a:cubicBezTo>
                    <a:pt x="357" y="336"/>
                    <a:pt x="341" y="223"/>
                    <a:pt x="313" y="111"/>
                  </a:cubicBezTo>
                  <a:cubicBezTo>
                    <a:pt x="299" y="44"/>
                    <a:pt x="232"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35"/>
            <p:cNvSpPr/>
            <p:nvPr/>
          </p:nvSpPr>
          <p:spPr>
            <a:xfrm>
              <a:off x="4756650" y="361650"/>
              <a:ext cx="29650" cy="11450"/>
            </a:xfrm>
            <a:custGeom>
              <a:avLst/>
              <a:gdLst/>
              <a:ahLst/>
              <a:cxnLst/>
              <a:rect l="l" t="t" r="r" b="b"/>
              <a:pathLst>
                <a:path w="1186" h="458" fill="none" extrusionOk="0">
                  <a:moveTo>
                    <a:pt x="0" y="328"/>
                  </a:moveTo>
                  <a:cubicBezTo>
                    <a:pt x="0" y="328"/>
                    <a:pt x="469" y="0"/>
                    <a:pt x="1186" y="457"/>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35"/>
            <p:cNvSpPr/>
            <p:nvPr/>
          </p:nvSpPr>
          <p:spPr>
            <a:xfrm>
              <a:off x="4094475" y="738550"/>
              <a:ext cx="607625" cy="576950"/>
            </a:xfrm>
            <a:custGeom>
              <a:avLst/>
              <a:gdLst/>
              <a:ahLst/>
              <a:cxnLst/>
              <a:rect l="l" t="t" r="r" b="b"/>
              <a:pathLst>
                <a:path w="24305" h="23078" extrusionOk="0">
                  <a:moveTo>
                    <a:pt x="17191" y="1"/>
                  </a:moveTo>
                  <a:cubicBezTo>
                    <a:pt x="10738" y="10335"/>
                    <a:pt x="0" y="19334"/>
                    <a:pt x="0" y="19334"/>
                  </a:cubicBezTo>
                  <a:lnTo>
                    <a:pt x="2957" y="23078"/>
                  </a:lnTo>
                  <a:cubicBezTo>
                    <a:pt x="2957" y="23078"/>
                    <a:pt x="17287" y="14316"/>
                    <a:pt x="24305" y="4568"/>
                  </a:cubicBezTo>
                  <a:lnTo>
                    <a:pt x="17191" y="1"/>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35"/>
            <p:cNvSpPr/>
            <p:nvPr/>
          </p:nvSpPr>
          <p:spPr>
            <a:xfrm>
              <a:off x="3970575" y="1197025"/>
              <a:ext cx="243725" cy="191850"/>
            </a:xfrm>
            <a:custGeom>
              <a:avLst/>
              <a:gdLst/>
              <a:ahLst/>
              <a:cxnLst/>
              <a:rect l="l" t="t" r="r" b="b"/>
              <a:pathLst>
                <a:path w="9749" h="7674" extrusionOk="0">
                  <a:moveTo>
                    <a:pt x="6217" y="0"/>
                  </a:moveTo>
                  <a:cubicBezTo>
                    <a:pt x="4902" y="1146"/>
                    <a:pt x="494" y="3858"/>
                    <a:pt x="590" y="4201"/>
                  </a:cubicBezTo>
                  <a:cubicBezTo>
                    <a:pt x="605" y="4255"/>
                    <a:pt x="658" y="4278"/>
                    <a:pt x="735" y="4278"/>
                  </a:cubicBezTo>
                  <a:cubicBezTo>
                    <a:pt x="1077" y="4278"/>
                    <a:pt x="1906" y="3844"/>
                    <a:pt x="2183" y="3844"/>
                  </a:cubicBezTo>
                  <a:cubicBezTo>
                    <a:pt x="2238" y="3844"/>
                    <a:pt x="2271" y="3862"/>
                    <a:pt x="2275" y="3902"/>
                  </a:cubicBezTo>
                  <a:cubicBezTo>
                    <a:pt x="2297" y="4195"/>
                    <a:pt x="1" y="5789"/>
                    <a:pt x="192" y="6111"/>
                  </a:cubicBezTo>
                  <a:cubicBezTo>
                    <a:pt x="221" y="6159"/>
                    <a:pt x="274" y="6180"/>
                    <a:pt x="345" y="6180"/>
                  </a:cubicBezTo>
                  <a:cubicBezTo>
                    <a:pt x="922" y="6180"/>
                    <a:pt x="2709" y="4792"/>
                    <a:pt x="2709" y="4791"/>
                  </a:cubicBezTo>
                  <a:lnTo>
                    <a:pt x="2709" y="4791"/>
                  </a:lnTo>
                  <a:cubicBezTo>
                    <a:pt x="2709" y="4792"/>
                    <a:pt x="343" y="6832"/>
                    <a:pt x="682" y="7151"/>
                  </a:cubicBezTo>
                  <a:cubicBezTo>
                    <a:pt x="699" y="7167"/>
                    <a:pt x="724" y="7174"/>
                    <a:pt x="756" y="7174"/>
                  </a:cubicBezTo>
                  <a:cubicBezTo>
                    <a:pt x="1182" y="7174"/>
                    <a:pt x="2864" y="5866"/>
                    <a:pt x="3606" y="5423"/>
                  </a:cubicBezTo>
                  <a:lnTo>
                    <a:pt x="3606" y="5423"/>
                  </a:lnTo>
                  <a:cubicBezTo>
                    <a:pt x="2814" y="6045"/>
                    <a:pt x="1663" y="7202"/>
                    <a:pt x="1918" y="7433"/>
                  </a:cubicBezTo>
                  <a:cubicBezTo>
                    <a:pt x="1943" y="7457"/>
                    <a:pt x="1980" y="7467"/>
                    <a:pt x="2026" y="7467"/>
                  </a:cubicBezTo>
                  <a:cubicBezTo>
                    <a:pt x="2433" y="7467"/>
                    <a:pt x="3582" y="6610"/>
                    <a:pt x="4521" y="5982"/>
                  </a:cubicBezTo>
                  <a:lnTo>
                    <a:pt x="4521" y="5982"/>
                  </a:lnTo>
                  <a:cubicBezTo>
                    <a:pt x="3915" y="6477"/>
                    <a:pt x="2863" y="7436"/>
                    <a:pt x="3089" y="7658"/>
                  </a:cubicBezTo>
                  <a:cubicBezTo>
                    <a:pt x="3100" y="7669"/>
                    <a:pt x="3118" y="7674"/>
                    <a:pt x="3142" y="7674"/>
                  </a:cubicBezTo>
                  <a:cubicBezTo>
                    <a:pt x="3634" y="7674"/>
                    <a:pt x="6821" y="5610"/>
                    <a:pt x="9749" y="3553"/>
                  </a:cubicBezTo>
                  <a:lnTo>
                    <a:pt x="6217" y="0"/>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35"/>
            <p:cNvSpPr/>
            <p:nvPr/>
          </p:nvSpPr>
          <p:spPr>
            <a:xfrm>
              <a:off x="4041525" y="1285775"/>
              <a:ext cx="60675" cy="8950"/>
            </a:xfrm>
            <a:custGeom>
              <a:avLst/>
              <a:gdLst/>
              <a:ahLst/>
              <a:cxnLst/>
              <a:rect l="l" t="t" r="r" b="b"/>
              <a:pathLst>
                <a:path w="2427" h="358" fill="none" extrusionOk="0">
                  <a:moveTo>
                    <a:pt x="0" y="316"/>
                  </a:moveTo>
                  <a:cubicBezTo>
                    <a:pt x="0" y="316"/>
                    <a:pt x="1707" y="358"/>
                    <a:pt x="2427" y="1"/>
                  </a:cubicBezTo>
                </a:path>
              </a:pathLst>
            </a:custGeom>
            <a:noFill/>
            <a:ln w="8375" cap="flat" cmpd="sng">
              <a:solidFill>
                <a:srgbClr val="EF97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35"/>
            <p:cNvSpPr/>
            <p:nvPr/>
          </p:nvSpPr>
          <p:spPr>
            <a:xfrm>
              <a:off x="4471900" y="541400"/>
              <a:ext cx="283100" cy="370925"/>
            </a:xfrm>
            <a:custGeom>
              <a:avLst/>
              <a:gdLst/>
              <a:ahLst/>
              <a:cxnLst/>
              <a:rect l="l" t="t" r="r" b="b"/>
              <a:pathLst>
                <a:path w="11324" h="14837" extrusionOk="0">
                  <a:moveTo>
                    <a:pt x="9750" y="1"/>
                  </a:moveTo>
                  <a:cubicBezTo>
                    <a:pt x="7088" y="1"/>
                    <a:pt x="4792" y="1931"/>
                    <a:pt x="3725" y="3631"/>
                  </a:cubicBezTo>
                  <a:cubicBezTo>
                    <a:pt x="1319" y="7463"/>
                    <a:pt x="1" y="10491"/>
                    <a:pt x="1" y="10491"/>
                  </a:cubicBezTo>
                  <a:lnTo>
                    <a:pt x="7217" y="14837"/>
                  </a:lnTo>
                  <a:lnTo>
                    <a:pt x="11323" y="1925"/>
                  </a:lnTo>
                  <a:lnTo>
                    <a:pt x="10719" y="87"/>
                  </a:lnTo>
                  <a:cubicBezTo>
                    <a:pt x="10392" y="28"/>
                    <a:pt x="10068" y="1"/>
                    <a:pt x="9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35"/>
            <p:cNvSpPr/>
            <p:nvPr/>
          </p:nvSpPr>
          <p:spPr>
            <a:xfrm>
              <a:off x="4574500" y="517275"/>
              <a:ext cx="556125" cy="688200"/>
            </a:xfrm>
            <a:custGeom>
              <a:avLst/>
              <a:gdLst/>
              <a:ahLst/>
              <a:cxnLst/>
              <a:rect l="l" t="t" r="r" b="b"/>
              <a:pathLst>
                <a:path w="22245" h="27528" extrusionOk="0">
                  <a:moveTo>
                    <a:pt x="12613" y="0"/>
                  </a:moveTo>
                  <a:lnTo>
                    <a:pt x="12613" y="0"/>
                  </a:lnTo>
                  <a:cubicBezTo>
                    <a:pt x="12443" y="12"/>
                    <a:pt x="12401" y="41"/>
                    <a:pt x="12466" y="94"/>
                  </a:cubicBezTo>
                  <a:lnTo>
                    <a:pt x="12466" y="94"/>
                  </a:lnTo>
                  <a:cubicBezTo>
                    <a:pt x="12562" y="35"/>
                    <a:pt x="12613" y="0"/>
                    <a:pt x="12613" y="0"/>
                  </a:cubicBezTo>
                  <a:close/>
                  <a:moveTo>
                    <a:pt x="12466" y="94"/>
                  </a:moveTo>
                  <a:cubicBezTo>
                    <a:pt x="12063" y="344"/>
                    <a:pt x="10874" y="1039"/>
                    <a:pt x="9403" y="1505"/>
                  </a:cubicBezTo>
                  <a:cubicBezTo>
                    <a:pt x="9174" y="1577"/>
                    <a:pt x="8979" y="1607"/>
                    <a:pt x="8798" y="1607"/>
                  </a:cubicBezTo>
                  <a:cubicBezTo>
                    <a:pt x="8178" y="1607"/>
                    <a:pt x="7722" y="1255"/>
                    <a:pt x="6615" y="1052"/>
                  </a:cubicBezTo>
                  <a:cubicBezTo>
                    <a:pt x="6615" y="1052"/>
                    <a:pt x="2785" y="4752"/>
                    <a:pt x="2721" y="6721"/>
                  </a:cubicBezTo>
                  <a:cubicBezTo>
                    <a:pt x="762" y="9961"/>
                    <a:pt x="0" y="13927"/>
                    <a:pt x="1754" y="17465"/>
                  </a:cubicBezTo>
                  <a:cubicBezTo>
                    <a:pt x="3016" y="21306"/>
                    <a:pt x="4118" y="26493"/>
                    <a:pt x="4118" y="26493"/>
                  </a:cubicBezTo>
                  <a:cubicBezTo>
                    <a:pt x="4118" y="26493"/>
                    <a:pt x="7430" y="27527"/>
                    <a:pt x="12290" y="27527"/>
                  </a:cubicBezTo>
                  <a:cubicBezTo>
                    <a:pt x="15184" y="27527"/>
                    <a:pt x="18626" y="27160"/>
                    <a:pt x="22245" y="25990"/>
                  </a:cubicBezTo>
                  <a:cubicBezTo>
                    <a:pt x="21867" y="14099"/>
                    <a:pt x="21716" y="9620"/>
                    <a:pt x="20406" y="5117"/>
                  </a:cubicBezTo>
                  <a:cubicBezTo>
                    <a:pt x="17071" y="1595"/>
                    <a:pt x="12856" y="412"/>
                    <a:pt x="12466" y="9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35"/>
            <p:cNvSpPr/>
            <p:nvPr/>
          </p:nvSpPr>
          <p:spPr>
            <a:xfrm>
              <a:off x="4803675" y="486650"/>
              <a:ext cx="107750" cy="126400"/>
            </a:xfrm>
            <a:custGeom>
              <a:avLst/>
              <a:gdLst/>
              <a:ahLst/>
              <a:cxnLst/>
              <a:rect l="l" t="t" r="r" b="b"/>
              <a:pathLst>
                <a:path w="4310" h="5056" extrusionOk="0">
                  <a:moveTo>
                    <a:pt x="3308" y="0"/>
                  </a:moveTo>
                  <a:lnTo>
                    <a:pt x="1" y="2802"/>
                  </a:lnTo>
                  <a:lnTo>
                    <a:pt x="2116" y="5056"/>
                  </a:lnTo>
                  <a:lnTo>
                    <a:pt x="4309" y="1726"/>
                  </a:lnTo>
                  <a:lnTo>
                    <a:pt x="33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5"/>
            <p:cNvSpPr/>
            <p:nvPr/>
          </p:nvSpPr>
          <p:spPr>
            <a:xfrm>
              <a:off x="4739875" y="519975"/>
              <a:ext cx="63825" cy="91400"/>
            </a:xfrm>
            <a:custGeom>
              <a:avLst/>
              <a:gdLst/>
              <a:ahLst/>
              <a:cxnLst/>
              <a:rect l="l" t="t" r="r" b="b"/>
              <a:pathLst>
                <a:path w="2553" h="3656" extrusionOk="0">
                  <a:moveTo>
                    <a:pt x="680" y="0"/>
                  </a:moveTo>
                  <a:lnTo>
                    <a:pt x="0" y="944"/>
                  </a:lnTo>
                  <a:lnTo>
                    <a:pt x="898" y="3656"/>
                  </a:lnTo>
                  <a:lnTo>
                    <a:pt x="2553" y="1469"/>
                  </a:lnTo>
                  <a:lnTo>
                    <a:pt x="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35"/>
            <p:cNvSpPr/>
            <p:nvPr/>
          </p:nvSpPr>
          <p:spPr>
            <a:xfrm>
              <a:off x="4590875" y="706900"/>
              <a:ext cx="33950" cy="146500"/>
            </a:xfrm>
            <a:custGeom>
              <a:avLst/>
              <a:gdLst/>
              <a:ahLst/>
              <a:cxnLst/>
              <a:rect l="l" t="t" r="r" b="b"/>
              <a:pathLst>
                <a:path w="1358" h="5860" fill="none" extrusionOk="0">
                  <a:moveTo>
                    <a:pt x="117" y="5860"/>
                  </a:moveTo>
                  <a:cubicBezTo>
                    <a:pt x="0" y="3563"/>
                    <a:pt x="1358" y="1"/>
                    <a:pt x="1358" y="1"/>
                  </a:cubicBezTo>
                </a:path>
              </a:pathLst>
            </a:custGeom>
            <a:noFill/>
            <a:ln w="8375" cap="flat" cmpd="sng">
              <a:solidFill>
                <a:schemeClr val="accent5"/>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35"/>
            <p:cNvSpPr/>
            <p:nvPr/>
          </p:nvSpPr>
          <p:spPr>
            <a:xfrm>
              <a:off x="4958950" y="1412325"/>
              <a:ext cx="186675" cy="263600"/>
            </a:xfrm>
            <a:custGeom>
              <a:avLst/>
              <a:gdLst/>
              <a:ahLst/>
              <a:cxnLst/>
              <a:rect l="l" t="t" r="r" b="b"/>
              <a:pathLst>
                <a:path w="7467" h="10544" extrusionOk="0">
                  <a:moveTo>
                    <a:pt x="2037" y="0"/>
                  </a:moveTo>
                  <a:cubicBezTo>
                    <a:pt x="1762" y="2372"/>
                    <a:pt x="1" y="7866"/>
                    <a:pt x="346" y="8090"/>
                  </a:cubicBezTo>
                  <a:cubicBezTo>
                    <a:pt x="363" y="8102"/>
                    <a:pt x="382" y="8107"/>
                    <a:pt x="402" y="8107"/>
                  </a:cubicBezTo>
                  <a:cubicBezTo>
                    <a:pt x="754" y="8107"/>
                    <a:pt x="1448" y="6418"/>
                    <a:pt x="1722" y="6418"/>
                  </a:cubicBezTo>
                  <a:cubicBezTo>
                    <a:pt x="1738" y="6418"/>
                    <a:pt x="1752" y="6424"/>
                    <a:pt x="1765" y="6436"/>
                  </a:cubicBezTo>
                  <a:cubicBezTo>
                    <a:pt x="2011" y="6668"/>
                    <a:pt x="1083" y="9864"/>
                    <a:pt x="1491" y="10002"/>
                  </a:cubicBezTo>
                  <a:cubicBezTo>
                    <a:pt x="1507" y="10007"/>
                    <a:pt x="1523" y="10010"/>
                    <a:pt x="1539" y="10010"/>
                  </a:cubicBezTo>
                  <a:cubicBezTo>
                    <a:pt x="2088" y="10010"/>
                    <a:pt x="2776" y="7030"/>
                    <a:pt x="2777" y="7029"/>
                  </a:cubicBezTo>
                  <a:lnTo>
                    <a:pt x="2777" y="7029"/>
                  </a:lnTo>
                  <a:cubicBezTo>
                    <a:pt x="2776" y="7031"/>
                    <a:pt x="2177" y="10512"/>
                    <a:pt x="2707" y="10543"/>
                  </a:cubicBezTo>
                  <a:cubicBezTo>
                    <a:pt x="2709" y="10543"/>
                    <a:pt x="2710" y="10543"/>
                    <a:pt x="2712" y="10543"/>
                  </a:cubicBezTo>
                  <a:cubicBezTo>
                    <a:pt x="3089" y="10543"/>
                    <a:pt x="3721" y="8044"/>
                    <a:pt x="4017" y="7075"/>
                  </a:cubicBezTo>
                  <a:lnTo>
                    <a:pt x="4017" y="7075"/>
                  </a:lnTo>
                  <a:cubicBezTo>
                    <a:pt x="3837" y="8168"/>
                    <a:pt x="3567" y="9892"/>
                    <a:pt x="3958" y="9908"/>
                  </a:cubicBezTo>
                  <a:cubicBezTo>
                    <a:pt x="3960" y="9908"/>
                    <a:pt x="3962" y="9908"/>
                    <a:pt x="3964" y="9908"/>
                  </a:cubicBezTo>
                  <a:cubicBezTo>
                    <a:pt x="4350" y="9908"/>
                    <a:pt x="4789" y="8429"/>
                    <a:pt x="5120" y="7098"/>
                  </a:cubicBezTo>
                  <a:lnTo>
                    <a:pt x="5120" y="7098"/>
                  </a:lnTo>
                  <a:cubicBezTo>
                    <a:pt x="4996" y="7950"/>
                    <a:pt x="4599" y="9642"/>
                    <a:pt x="4960" y="9673"/>
                  </a:cubicBezTo>
                  <a:cubicBezTo>
                    <a:pt x="4962" y="9673"/>
                    <a:pt x="4963" y="9673"/>
                    <a:pt x="4964" y="9673"/>
                  </a:cubicBezTo>
                  <a:cubicBezTo>
                    <a:pt x="5331" y="9673"/>
                    <a:pt x="6635" y="5841"/>
                    <a:pt x="7467" y="1068"/>
                  </a:cubicBezTo>
                  <a:lnTo>
                    <a:pt x="2037" y="0"/>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35"/>
            <p:cNvSpPr/>
            <p:nvPr/>
          </p:nvSpPr>
          <p:spPr>
            <a:xfrm>
              <a:off x="4996875" y="809900"/>
              <a:ext cx="228825" cy="689500"/>
            </a:xfrm>
            <a:custGeom>
              <a:avLst/>
              <a:gdLst/>
              <a:ahLst/>
              <a:cxnLst/>
              <a:rect l="l" t="t" r="r" b="b"/>
              <a:pathLst>
                <a:path w="9153" h="27580" extrusionOk="0">
                  <a:moveTo>
                    <a:pt x="7449" y="0"/>
                  </a:moveTo>
                  <a:lnTo>
                    <a:pt x="0" y="938"/>
                  </a:lnTo>
                  <a:cubicBezTo>
                    <a:pt x="2185" y="12877"/>
                    <a:pt x="245" y="26469"/>
                    <a:pt x="245" y="26469"/>
                  </a:cubicBezTo>
                  <a:lnTo>
                    <a:pt x="5419" y="27580"/>
                  </a:lnTo>
                  <a:cubicBezTo>
                    <a:pt x="5419" y="27580"/>
                    <a:pt x="9152" y="12529"/>
                    <a:pt x="7449" y="0"/>
                  </a:cubicBez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5"/>
            <p:cNvSpPr/>
            <p:nvPr/>
          </p:nvSpPr>
          <p:spPr>
            <a:xfrm>
              <a:off x="4910425" y="530800"/>
              <a:ext cx="289250" cy="328850"/>
            </a:xfrm>
            <a:custGeom>
              <a:avLst/>
              <a:gdLst/>
              <a:ahLst/>
              <a:cxnLst/>
              <a:rect l="l" t="t" r="r" b="b"/>
              <a:pathLst>
                <a:path w="11570" h="13154" extrusionOk="0">
                  <a:moveTo>
                    <a:pt x="1" y="0"/>
                  </a:moveTo>
                  <a:lnTo>
                    <a:pt x="2913" y="6077"/>
                  </a:lnTo>
                  <a:cubicBezTo>
                    <a:pt x="2978" y="7883"/>
                    <a:pt x="3408" y="13153"/>
                    <a:pt x="3408" y="13153"/>
                  </a:cubicBezTo>
                  <a:lnTo>
                    <a:pt x="11569" y="11521"/>
                  </a:lnTo>
                  <a:cubicBezTo>
                    <a:pt x="11569" y="11521"/>
                    <a:pt x="10704" y="5271"/>
                    <a:pt x="7252" y="2563"/>
                  </a:cubicBezTo>
                  <a:cubicBezTo>
                    <a:pt x="4999" y="795"/>
                    <a:pt x="2454"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5"/>
            <p:cNvSpPr/>
            <p:nvPr/>
          </p:nvSpPr>
          <p:spPr>
            <a:xfrm>
              <a:off x="4963150" y="744800"/>
              <a:ext cx="25050" cy="114850"/>
            </a:xfrm>
            <a:custGeom>
              <a:avLst/>
              <a:gdLst/>
              <a:ahLst/>
              <a:cxnLst/>
              <a:rect l="l" t="t" r="r" b="b"/>
              <a:pathLst>
                <a:path w="1002" h="4594" fill="none" extrusionOk="0">
                  <a:moveTo>
                    <a:pt x="1001" y="4593"/>
                  </a:moveTo>
                  <a:cubicBezTo>
                    <a:pt x="748" y="2173"/>
                    <a:pt x="1" y="0"/>
                    <a:pt x="1" y="0"/>
                  </a:cubicBezTo>
                </a:path>
              </a:pathLst>
            </a:custGeom>
            <a:noFill/>
            <a:ln w="8375" cap="flat" cmpd="sng">
              <a:solidFill>
                <a:schemeClr val="accent5"/>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1" name="Google Shape;601;p35"/>
          <p:cNvGrpSpPr/>
          <p:nvPr/>
        </p:nvGrpSpPr>
        <p:grpSpPr>
          <a:xfrm>
            <a:off x="722622" y="2198969"/>
            <a:ext cx="1561318" cy="2215054"/>
            <a:chOff x="1388600" y="1525875"/>
            <a:chExt cx="2080925" cy="2952225"/>
          </a:xfrm>
        </p:grpSpPr>
        <p:sp>
          <p:nvSpPr>
            <p:cNvPr id="602" name="Google Shape;602;p35"/>
            <p:cNvSpPr/>
            <p:nvPr/>
          </p:nvSpPr>
          <p:spPr>
            <a:xfrm>
              <a:off x="2123750" y="3650225"/>
              <a:ext cx="69675" cy="64275"/>
            </a:xfrm>
            <a:custGeom>
              <a:avLst/>
              <a:gdLst/>
              <a:ahLst/>
              <a:cxnLst/>
              <a:rect l="l" t="t" r="r" b="b"/>
              <a:pathLst>
                <a:path w="2787" h="2571" extrusionOk="0">
                  <a:moveTo>
                    <a:pt x="1370" y="1"/>
                  </a:moveTo>
                  <a:cubicBezTo>
                    <a:pt x="924" y="1"/>
                    <a:pt x="503" y="234"/>
                    <a:pt x="268" y="624"/>
                  </a:cubicBezTo>
                  <a:cubicBezTo>
                    <a:pt x="0" y="1069"/>
                    <a:pt x="28" y="1632"/>
                    <a:pt x="336" y="2050"/>
                  </a:cubicBezTo>
                  <a:cubicBezTo>
                    <a:pt x="582" y="2382"/>
                    <a:pt x="967" y="2570"/>
                    <a:pt x="1368" y="2570"/>
                  </a:cubicBezTo>
                  <a:cubicBezTo>
                    <a:pt x="1472" y="2570"/>
                    <a:pt x="1576" y="2558"/>
                    <a:pt x="1680" y="2532"/>
                  </a:cubicBezTo>
                  <a:cubicBezTo>
                    <a:pt x="2368" y="2360"/>
                    <a:pt x="2787" y="1663"/>
                    <a:pt x="2616" y="975"/>
                  </a:cubicBezTo>
                  <a:cubicBezTo>
                    <a:pt x="2490" y="470"/>
                    <a:pt x="2072" y="92"/>
                    <a:pt x="1559" y="15"/>
                  </a:cubicBezTo>
                  <a:cubicBezTo>
                    <a:pt x="1496" y="5"/>
                    <a:pt x="1433"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5"/>
            <p:cNvSpPr/>
            <p:nvPr/>
          </p:nvSpPr>
          <p:spPr>
            <a:xfrm>
              <a:off x="2417575" y="3576925"/>
              <a:ext cx="69675" cy="64250"/>
            </a:xfrm>
            <a:custGeom>
              <a:avLst/>
              <a:gdLst/>
              <a:ahLst/>
              <a:cxnLst/>
              <a:rect l="l" t="t" r="r" b="b"/>
              <a:pathLst>
                <a:path w="2787" h="2570" extrusionOk="0">
                  <a:moveTo>
                    <a:pt x="1370" y="1"/>
                  </a:moveTo>
                  <a:cubicBezTo>
                    <a:pt x="924" y="1"/>
                    <a:pt x="503" y="234"/>
                    <a:pt x="268" y="624"/>
                  </a:cubicBezTo>
                  <a:cubicBezTo>
                    <a:pt x="1" y="1069"/>
                    <a:pt x="28" y="1631"/>
                    <a:pt x="337" y="2049"/>
                  </a:cubicBezTo>
                  <a:cubicBezTo>
                    <a:pt x="582" y="2381"/>
                    <a:pt x="969" y="2570"/>
                    <a:pt x="1371" y="2570"/>
                  </a:cubicBezTo>
                  <a:cubicBezTo>
                    <a:pt x="1474" y="2570"/>
                    <a:pt x="1577" y="2557"/>
                    <a:pt x="1680" y="2532"/>
                  </a:cubicBezTo>
                  <a:cubicBezTo>
                    <a:pt x="2368" y="2360"/>
                    <a:pt x="2787" y="1663"/>
                    <a:pt x="2615" y="975"/>
                  </a:cubicBezTo>
                  <a:cubicBezTo>
                    <a:pt x="2490" y="470"/>
                    <a:pt x="2073" y="91"/>
                    <a:pt x="1559" y="15"/>
                  </a:cubicBezTo>
                  <a:cubicBezTo>
                    <a:pt x="1496" y="5"/>
                    <a:pt x="1433"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35"/>
            <p:cNvSpPr/>
            <p:nvPr/>
          </p:nvSpPr>
          <p:spPr>
            <a:xfrm>
              <a:off x="2711400" y="3503650"/>
              <a:ext cx="69700" cy="64250"/>
            </a:xfrm>
            <a:custGeom>
              <a:avLst/>
              <a:gdLst/>
              <a:ahLst/>
              <a:cxnLst/>
              <a:rect l="l" t="t" r="r" b="b"/>
              <a:pathLst>
                <a:path w="2788" h="2570" extrusionOk="0">
                  <a:moveTo>
                    <a:pt x="1368" y="1"/>
                  </a:moveTo>
                  <a:cubicBezTo>
                    <a:pt x="923" y="1"/>
                    <a:pt x="503" y="233"/>
                    <a:pt x="269" y="623"/>
                  </a:cubicBezTo>
                  <a:cubicBezTo>
                    <a:pt x="1" y="1068"/>
                    <a:pt x="28" y="1631"/>
                    <a:pt x="337" y="2049"/>
                  </a:cubicBezTo>
                  <a:cubicBezTo>
                    <a:pt x="582" y="2381"/>
                    <a:pt x="968" y="2569"/>
                    <a:pt x="1369" y="2569"/>
                  </a:cubicBezTo>
                  <a:cubicBezTo>
                    <a:pt x="1472" y="2569"/>
                    <a:pt x="1577" y="2557"/>
                    <a:pt x="1680" y="2531"/>
                  </a:cubicBezTo>
                  <a:cubicBezTo>
                    <a:pt x="2368" y="2359"/>
                    <a:pt x="2787" y="1661"/>
                    <a:pt x="2615" y="973"/>
                  </a:cubicBezTo>
                  <a:cubicBezTo>
                    <a:pt x="2490" y="469"/>
                    <a:pt x="2073" y="91"/>
                    <a:pt x="1559" y="15"/>
                  </a:cubicBezTo>
                  <a:cubicBezTo>
                    <a:pt x="1495" y="5"/>
                    <a:pt x="1432" y="1"/>
                    <a:pt x="1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5"/>
            <p:cNvSpPr/>
            <p:nvPr/>
          </p:nvSpPr>
          <p:spPr>
            <a:xfrm>
              <a:off x="2183950" y="3891475"/>
              <a:ext cx="69650" cy="64250"/>
            </a:xfrm>
            <a:custGeom>
              <a:avLst/>
              <a:gdLst/>
              <a:ahLst/>
              <a:cxnLst/>
              <a:rect l="l" t="t" r="r" b="b"/>
              <a:pathLst>
                <a:path w="2786" h="2570" extrusionOk="0">
                  <a:moveTo>
                    <a:pt x="1369" y="1"/>
                  </a:moveTo>
                  <a:cubicBezTo>
                    <a:pt x="923" y="1"/>
                    <a:pt x="502" y="233"/>
                    <a:pt x="267" y="624"/>
                  </a:cubicBezTo>
                  <a:cubicBezTo>
                    <a:pt x="1" y="1069"/>
                    <a:pt x="27" y="1631"/>
                    <a:pt x="335" y="2048"/>
                  </a:cubicBezTo>
                  <a:cubicBezTo>
                    <a:pt x="582" y="2381"/>
                    <a:pt x="968" y="2569"/>
                    <a:pt x="1369" y="2569"/>
                  </a:cubicBezTo>
                  <a:cubicBezTo>
                    <a:pt x="1472" y="2569"/>
                    <a:pt x="1576" y="2557"/>
                    <a:pt x="1679" y="2532"/>
                  </a:cubicBezTo>
                  <a:cubicBezTo>
                    <a:pt x="2367" y="2360"/>
                    <a:pt x="2786" y="1662"/>
                    <a:pt x="2615" y="974"/>
                  </a:cubicBezTo>
                  <a:cubicBezTo>
                    <a:pt x="2489" y="470"/>
                    <a:pt x="2073" y="91"/>
                    <a:pt x="1558" y="14"/>
                  </a:cubicBezTo>
                  <a:cubicBezTo>
                    <a:pt x="1495" y="5"/>
                    <a:pt x="1432" y="1"/>
                    <a:pt x="1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5"/>
            <p:cNvSpPr/>
            <p:nvPr/>
          </p:nvSpPr>
          <p:spPr>
            <a:xfrm>
              <a:off x="2771575" y="3744875"/>
              <a:ext cx="69700" cy="64250"/>
            </a:xfrm>
            <a:custGeom>
              <a:avLst/>
              <a:gdLst/>
              <a:ahLst/>
              <a:cxnLst/>
              <a:rect l="l" t="t" r="r" b="b"/>
              <a:pathLst>
                <a:path w="2788" h="2570" extrusionOk="0">
                  <a:moveTo>
                    <a:pt x="1371" y="0"/>
                  </a:moveTo>
                  <a:cubicBezTo>
                    <a:pt x="924" y="0"/>
                    <a:pt x="504" y="233"/>
                    <a:pt x="269" y="624"/>
                  </a:cubicBezTo>
                  <a:cubicBezTo>
                    <a:pt x="1" y="1069"/>
                    <a:pt x="28" y="1631"/>
                    <a:pt x="337" y="2048"/>
                  </a:cubicBezTo>
                  <a:cubicBezTo>
                    <a:pt x="583" y="2381"/>
                    <a:pt x="969" y="2569"/>
                    <a:pt x="1371" y="2569"/>
                  </a:cubicBezTo>
                  <a:cubicBezTo>
                    <a:pt x="1474" y="2569"/>
                    <a:pt x="1577" y="2557"/>
                    <a:pt x="1680" y="2531"/>
                  </a:cubicBezTo>
                  <a:cubicBezTo>
                    <a:pt x="2368" y="2359"/>
                    <a:pt x="2787" y="1662"/>
                    <a:pt x="2616" y="974"/>
                  </a:cubicBezTo>
                  <a:cubicBezTo>
                    <a:pt x="2490" y="470"/>
                    <a:pt x="2073" y="92"/>
                    <a:pt x="1559" y="14"/>
                  </a:cubicBezTo>
                  <a:cubicBezTo>
                    <a:pt x="1496" y="5"/>
                    <a:pt x="1433" y="0"/>
                    <a:pt x="1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5"/>
            <p:cNvSpPr/>
            <p:nvPr/>
          </p:nvSpPr>
          <p:spPr>
            <a:xfrm>
              <a:off x="3065425" y="3671575"/>
              <a:ext cx="69675" cy="64250"/>
            </a:xfrm>
            <a:custGeom>
              <a:avLst/>
              <a:gdLst/>
              <a:ahLst/>
              <a:cxnLst/>
              <a:rect l="l" t="t" r="r" b="b"/>
              <a:pathLst>
                <a:path w="2787" h="2570" extrusionOk="0">
                  <a:moveTo>
                    <a:pt x="1370" y="0"/>
                  </a:moveTo>
                  <a:cubicBezTo>
                    <a:pt x="924" y="0"/>
                    <a:pt x="503" y="233"/>
                    <a:pt x="268" y="624"/>
                  </a:cubicBezTo>
                  <a:cubicBezTo>
                    <a:pt x="0" y="1069"/>
                    <a:pt x="28" y="1631"/>
                    <a:pt x="336" y="2048"/>
                  </a:cubicBezTo>
                  <a:cubicBezTo>
                    <a:pt x="582" y="2381"/>
                    <a:pt x="968" y="2569"/>
                    <a:pt x="1370" y="2569"/>
                  </a:cubicBezTo>
                  <a:cubicBezTo>
                    <a:pt x="1473" y="2569"/>
                    <a:pt x="1577" y="2557"/>
                    <a:pt x="1679" y="2531"/>
                  </a:cubicBezTo>
                  <a:cubicBezTo>
                    <a:pt x="2367" y="2359"/>
                    <a:pt x="2786" y="1662"/>
                    <a:pt x="2614" y="974"/>
                  </a:cubicBezTo>
                  <a:cubicBezTo>
                    <a:pt x="2490" y="470"/>
                    <a:pt x="2072" y="92"/>
                    <a:pt x="1559" y="14"/>
                  </a:cubicBezTo>
                  <a:cubicBezTo>
                    <a:pt x="1495" y="5"/>
                    <a:pt x="1432" y="0"/>
                    <a:pt x="1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5"/>
            <p:cNvSpPr/>
            <p:nvPr/>
          </p:nvSpPr>
          <p:spPr>
            <a:xfrm>
              <a:off x="1950300" y="4206000"/>
              <a:ext cx="69675" cy="64250"/>
            </a:xfrm>
            <a:custGeom>
              <a:avLst/>
              <a:gdLst/>
              <a:ahLst/>
              <a:cxnLst/>
              <a:rect l="l" t="t" r="r" b="b"/>
              <a:pathLst>
                <a:path w="2787" h="2570" extrusionOk="0">
                  <a:moveTo>
                    <a:pt x="1367" y="1"/>
                  </a:moveTo>
                  <a:cubicBezTo>
                    <a:pt x="922" y="1"/>
                    <a:pt x="502" y="234"/>
                    <a:pt x="268" y="623"/>
                  </a:cubicBezTo>
                  <a:cubicBezTo>
                    <a:pt x="0" y="1068"/>
                    <a:pt x="28" y="1632"/>
                    <a:pt x="336" y="2049"/>
                  </a:cubicBezTo>
                  <a:cubicBezTo>
                    <a:pt x="582" y="2381"/>
                    <a:pt x="967" y="2570"/>
                    <a:pt x="1368" y="2570"/>
                  </a:cubicBezTo>
                  <a:cubicBezTo>
                    <a:pt x="1472" y="2570"/>
                    <a:pt x="1576" y="2557"/>
                    <a:pt x="1680" y="2531"/>
                  </a:cubicBezTo>
                  <a:cubicBezTo>
                    <a:pt x="2368" y="2359"/>
                    <a:pt x="2786" y="1663"/>
                    <a:pt x="2614" y="974"/>
                  </a:cubicBezTo>
                  <a:cubicBezTo>
                    <a:pt x="2490" y="471"/>
                    <a:pt x="2072" y="91"/>
                    <a:pt x="1559" y="15"/>
                  </a:cubicBezTo>
                  <a:cubicBezTo>
                    <a:pt x="1495" y="6"/>
                    <a:pt x="1431" y="1"/>
                    <a:pt x="1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5"/>
            <p:cNvSpPr/>
            <p:nvPr/>
          </p:nvSpPr>
          <p:spPr>
            <a:xfrm>
              <a:off x="2244125" y="4132700"/>
              <a:ext cx="69675" cy="64250"/>
            </a:xfrm>
            <a:custGeom>
              <a:avLst/>
              <a:gdLst/>
              <a:ahLst/>
              <a:cxnLst/>
              <a:rect l="l" t="t" r="r" b="b"/>
              <a:pathLst>
                <a:path w="2787" h="2570" extrusionOk="0">
                  <a:moveTo>
                    <a:pt x="1366" y="1"/>
                  </a:moveTo>
                  <a:cubicBezTo>
                    <a:pt x="921" y="1"/>
                    <a:pt x="502" y="234"/>
                    <a:pt x="268" y="623"/>
                  </a:cubicBezTo>
                  <a:cubicBezTo>
                    <a:pt x="0" y="1070"/>
                    <a:pt x="27" y="1632"/>
                    <a:pt x="337" y="2049"/>
                  </a:cubicBezTo>
                  <a:cubicBezTo>
                    <a:pt x="582" y="2381"/>
                    <a:pt x="967" y="2569"/>
                    <a:pt x="1368" y="2569"/>
                  </a:cubicBezTo>
                  <a:cubicBezTo>
                    <a:pt x="1472" y="2569"/>
                    <a:pt x="1576" y="2557"/>
                    <a:pt x="1680" y="2531"/>
                  </a:cubicBezTo>
                  <a:cubicBezTo>
                    <a:pt x="2368" y="2360"/>
                    <a:pt x="2787" y="1663"/>
                    <a:pt x="2615" y="974"/>
                  </a:cubicBezTo>
                  <a:cubicBezTo>
                    <a:pt x="2489" y="471"/>
                    <a:pt x="2072" y="91"/>
                    <a:pt x="1558" y="15"/>
                  </a:cubicBezTo>
                  <a:cubicBezTo>
                    <a:pt x="1494" y="6"/>
                    <a:pt x="1430" y="1"/>
                    <a:pt x="1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35"/>
            <p:cNvSpPr/>
            <p:nvPr/>
          </p:nvSpPr>
          <p:spPr>
            <a:xfrm>
              <a:off x="2831775" y="3986100"/>
              <a:ext cx="69650" cy="64250"/>
            </a:xfrm>
            <a:custGeom>
              <a:avLst/>
              <a:gdLst/>
              <a:ahLst/>
              <a:cxnLst/>
              <a:rect l="l" t="t" r="r" b="b"/>
              <a:pathLst>
                <a:path w="2786" h="2570" extrusionOk="0">
                  <a:moveTo>
                    <a:pt x="1367" y="1"/>
                  </a:moveTo>
                  <a:cubicBezTo>
                    <a:pt x="922" y="1"/>
                    <a:pt x="502" y="234"/>
                    <a:pt x="267" y="624"/>
                  </a:cubicBezTo>
                  <a:cubicBezTo>
                    <a:pt x="1" y="1069"/>
                    <a:pt x="27" y="1631"/>
                    <a:pt x="336" y="2049"/>
                  </a:cubicBezTo>
                  <a:cubicBezTo>
                    <a:pt x="582" y="2381"/>
                    <a:pt x="967" y="2569"/>
                    <a:pt x="1368" y="2569"/>
                  </a:cubicBezTo>
                  <a:cubicBezTo>
                    <a:pt x="1471" y="2569"/>
                    <a:pt x="1576" y="2557"/>
                    <a:pt x="1679" y="2531"/>
                  </a:cubicBezTo>
                  <a:cubicBezTo>
                    <a:pt x="2367" y="2360"/>
                    <a:pt x="2786" y="1663"/>
                    <a:pt x="2615" y="975"/>
                  </a:cubicBezTo>
                  <a:cubicBezTo>
                    <a:pt x="2489" y="471"/>
                    <a:pt x="2073" y="91"/>
                    <a:pt x="1558" y="15"/>
                  </a:cubicBezTo>
                  <a:cubicBezTo>
                    <a:pt x="1494" y="5"/>
                    <a:pt x="1430" y="1"/>
                    <a:pt x="1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5"/>
            <p:cNvSpPr/>
            <p:nvPr/>
          </p:nvSpPr>
          <p:spPr>
            <a:xfrm>
              <a:off x="2891925" y="4227325"/>
              <a:ext cx="69725" cy="64275"/>
            </a:xfrm>
            <a:custGeom>
              <a:avLst/>
              <a:gdLst/>
              <a:ahLst/>
              <a:cxnLst/>
              <a:rect l="l" t="t" r="r" b="b"/>
              <a:pathLst>
                <a:path w="2789" h="2571" extrusionOk="0">
                  <a:moveTo>
                    <a:pt x="1370" y="1"/>
                  </a:moveTo>
                  <a:cubicBezTo>
                    <a:pt x="924" y="1"/>
                    <a:pt x="503" y="233"/>
                    <a:pt x="268" y="624"/>
                  </a:cubicBezTo>
                  <a:cubicBezTo>
                    <a:pt x="0" y="1069"/>
                    <a:pt x="28" y="1632"/>
                    <a:pt x="337" y="2050"/>
                  </a:cubicBezTo>
                  <a:cubicBezTo>
                    <a:pt x="583" y="2382"/>
                    <a:pt x="968" y="2570"/>
                    <a:pt x="1369" y="2570"/>
                  </a:cubicBezTo>
                  <a:cubicBezTo>
                    <a:pt x="1472" y="2570"/>
                    <a:pt x="1576" y="2558"/>
                    <a:pt x="1680" y="2532"/>
                  </a:cubicBezTo>
                  <a:cubicBezTo>
                    <a:pt x="2369" y="2360"/>
                    <a:pt x="2788" y="1662"/>
                    <a:pt x="2616" y="974"/>
                  </a:cubicBezTo>
                  <a:cubicBezTo>
                    <a:pt x="2490" y="470"/>
                    <a:pt x="2074" y="92"/>
                    <a:pt x="1559" y="14"/>
                  </a:cubicBezTo>
                  <a:cubicBezTo>
                    <a:pt x="1496" y="5"/>
                    <a:pt x="1433"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5"/>
            <p:cNvSpPr/>
            <p:nvPr/>
          </p:nvSpPr>
          <p:spPr>
            <a:xfrm>
              <a:off x="1429275" y="4036600"/>
              <a:ext cx="447050" cy="421750"/>
            </a:xfrm>
            <a:custGeom>
              <a:avLst/>
              <a:gdLst/>
              <a:ahLst/>
              <a:cxnLst/>
              <a:rect l="l" t="t" r="r" b="b"/>
              <a:pathLst>
                <a:path w="17882" h="16870" extrusionOk="0">
                  <a:moveTo>
                    <a:pt x="4148" y="0"/>
                  </a:moveTo>
                  <a:lnTo>
                    <a:pt x="0" y="428"/>
                  </a:lnTo>
                  <a:lnTo>
                    <a:pt x="82" y="16153"/>
                  </a:lnTo>
                  <a:cubicBezTo>
                    <a:pt x="84" y="16549"/>
                    <a:pt x="406" y="16869"/>
                    <a:pt x="801" y="16869"/>
                  </a:cubicBezTo>
                  <a:cubicBezTo>
                    <a:pt x="802" y="16869"/>
                    <a:pt x="803" y="16869"/>
                    <a:pt x="804" y="16869"/>
                  </a:cubicBezTo>
                  <a:cubicBezTo>
                    <a:pt x="1102" y="16868"/>
                    <a:pt x="1367" y="16683"/>
                    <a:pt x="1472" y="16404"/>
                  </a:cubicBezTo>
                  <a:lnTo>
                    <a:pt x="4700" y="9390"/>
                  </a:lnTo>
                  <a:lnTo>
                    <a:pt x="17881" y="10973"/>
                  </a:lnTo>
                  <a:lnTo>
                    <a:pt x="16796" y="942"/>
                  </a:lnTo>
                  <a:lnTo>
                    <a:pt x="4148"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5"/>
            <p:cNvSpPr/>
            <p:nvPr/>
          </p:nvSpPr>
          <p:spPr>
            <a:xfrm>
              <a:off x="1388600" y="4025325"/>
              <a:ext cx="158175" cy="452775"/>
            </a:xfrm>
            <a:custGeom>
              <a:avLst/>
              <a:gdLst/>
              <a:ahLst/>
              <a:cxnLst/>
              <a:rect l="l" t="t" r="r" b="b"/>
              <a:pathLst>
                <a:path w="6327" h="18111" extrusionOk="0">
                  <a:moveTo>
                    <a:pt x="335" y="1"/>
                  </a:moveTo>
                  <a:cubicBezTo>
                    <a:pt x="150" y="2"/>
                    <a:pt x="0" y="153"/>
                    <a:pt x="2" y="338"/>
                  </a:cubicBezTo>
                  <a:lnTo>
                    <a:pt x="93" y="17907"/>
                  </a:lnTo>
                  <a:cubicBezTo>
                    <a:pt x="95" y="18065"/>
                    <a:pt x="431" y="18111"/>
                    <a:pt x="813" y="18111"/>
                  </a:cubicBezTo>
                  <a:cubicBezTo>
                    <a:pt x="1307" y="18111"/>
                    <a:pt x="1876" y="18035"/>
                    <a:pt x="1884" y="18032"/>
                  </a:cubicBezTo>
                  <a:cubicBezTo>
                    <a:pt x="2406" y="17865"/>
                    <a:pt x="2990" y="17560"/>
                    <a:pt x="3123" y="17252"/>
                  </a:cubicBezTo>
                  <a:lnTo>
                    <a:pt x="6327" y="9815"/>
                  </a:lnTo>
                  <a:cubicBezTo>
                    <a:pt x="4666" y="5714"/>
                    <a:pt x="5935" y="408"/>
                    <a:pt x="5935" y="408"/>
                  </a:cubicBezTo>
                  <a:lnTo>
                    <a:pt x="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5"/>
            <p:cNvSpPr/>
            <p:nvPr/>
          </p:nvSpPr>
          <p:spPr>
            <a:xfrm>
              <a:off x="1494725" y="4284700"/>
              <a:ext cx="44050" cy="26250"/>
            </a:xfrm>
            <a:custGeom>
              <a:avLst/>
              <a:gdLst/>
              <a:ahLst/>
              <a:cxnLst/>
              <a:rect l="l" t="t" r="r" b="b"/>
              <a:pathLst>
                <a:path w="1762" h="1050" fill="none" extrusionOk="0">
                  <a:moveTo>
                    <a:pt x="1761" y="1049"/>
                  </a:moveTo>
                  <a:cubicBezTo>
                    <a:pt x="1216" y="632"/>
                    <a:pt x="625" y="280"/>
                    <a:pt x="0" y="0"/>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35"/>
            <p:cNvSpPr/>
            <p:nvPr/>
          </p:nvSpPr>
          <p:spPr>
            <a:xfrm>
              <a:off x="1487300" y="4312750"/>
              <a:ext cx="37450" cy="21600"/>
            </a:xfrm>
            <a:custGeom>
              <a:avLst/>
              <a:gdLst/>
              <a:ahLst/>
              <a:cxnLst/>
              <a:rect l="l" t="t" r="r" b="b"/>
              <a:pathLst>
                <a:path w="1498" h="864" fill="none" extrusionOk="0">
                  <a:moveTo>
                    <a:pt x="1497" y="864"/>
                  </a:moveTo>
                  <a:cubicBezTo>
                    <a:pt x="900" y="432"/>
                    <a:pt x="555" y="260"/>
                    <a:pt x="1" y="1"/>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5"/>
            <p:cNvSpPr/>
            <p:nvPr/>
          </p:nvSpPr>
          <p:spPr>
            <a:xfrm>
              <a:off x="1480175" y="4333900"/>
              <a:ext cx="34375" cy="20250"/>
            </a:xfrm>
            <a:custGeom>
              <a:avLst/>
              <a:gdLst/>
              <a:ahLst/>
              <a:cxnLst/>
              <a:rect l="l" t="t" r="r" b="b"/>
              <a:pathLst>
                <a:path w="1375" h="810" fill="none" extrusionOk="0">
                  <a:moveTo>
                    <a:pt x="1374" y="809"/>
                  </a:moveTo>
                  <a:cubicBezTo>
                    <a:pt x="980" y="517"/>
                    <a:pt x="435" y="229"/>
                    <a:pt x="1" y="1"/>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35"/>
            <p:cNvSpPr/>
            <p:nvPr/>
          </p:nvSpPr>
          <p:spPr>
            <a:xfrm>
              <a:off x="1418825" y="4027725"/>
              <a:ext cx="2425" cy="450300"/>
            </a:xfrm>
            <a:custGeom>
              <a:avLst/>
              <a:gdLst/>
              <a:ahLst/>
              <a:cxnLst/>
              <a:rect l="l" t="t" r="r" b="b"/>
              <a:pathLst>
                <a:path w="97" h="18012" fill="none" extrusionOk="0">
                  <a:moveTo>
                    <a:pt x="1" y="1"/>
                  </a:moveTo>
                  <a:lnTo>
                    <a:pt x="96" y="18012"/>
                  </a:ln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35"/>
            <p:cNvSpPr/>
            <p:nvPr/>
          </p:nvSpPr>
          <p:spPr>
            <a:xfrm>
              <a:off x="1419450" y="4031800"/>
              <a:ext cx="66400" cy="113675"/>
            </a:xfrm>
            <a:custGeom>
              <a:avLst/>
              <a:gdLst/>
              <a:ahLst/>
              <a:cxnLst/>
              <a:rect l="l" t="t" r="r" b="b"/>
              <a:pathLst>
                <a:path w="2656" h="4547" fill="none" extrusionOk="0">
                  <a:moveTo>
                    <a:pt x="2656" y="0"/>
                  </a:moveTo>
                  <a:cubicBezTo>
                    <a:pt x="2656" y="0"/>
                    <a:pt x="2627" y="4171"/>
                    <a:pt x="0" y="4546"/>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35"/>
            <p:cNvSpPr/>
            <p:nvPr/>
          </p:nvSpPr>
          <p:spPr>
            <a:xfrm>
              <a:off x="1420700" y="4382550"/>
              <a:ext cx="62400" cy="35975"/>
            </a:xfrm>
            <a:custGeom>
              <a:avLst/>
              <a:gdLst/>
              <a:ahLst/>
              <a:cxnLst/>
              <a:rect l="l" t="t" r="r" b="b"/>
              <a:pathLst>
                <a:path w="2496" h="1439" fill="none" extrusionOk="0">
                  <a:moveTo>
                    <a:pt x="2495" y="1438"/>
                  </a:moveTo>
                  <a:cubicBezTo>
                    <a:pt x="2495" y="1438"/>
                    <a:pt x="788" y="237"/>
                    <a:pt x="0" y="1"/>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35"/>
            <p:cNvSpPr/>
            <p:nvPr/>
          </p:nvSpPr>
          <p:spPr>
            <a:xfrm>
              <a:off x="1643450" y="3383675"/>
              <a:ext cx="892600" cy="1023600"/>
            </a:xfrm>
            <a:custGeom>
              <a:avLst/>
              <a:gdLst/>
              <a:ahLst/>
              <a:cxnLst/>
              <a:rect l="l" t="t" r="r" b="b"/>
              <a:pathLst>
                <a:path w="35704" h="40944" extrusionOk="0">
                  <a:moveTo>
                    <a:pt x="16182" y="0"/>
                  </a:moveTo>
                  <a:cubicBezTo>
                    <a:pt x="12605" y="7410"/>
                    <a:pt x="17459" y="13882"/>
                    <a:pt x="17459" y="13882"/>
                  </a:cubicBezTo>
                  <a:lnTo>
                    <a:pt x="20072" y="26839"/>
                  </a:lnTo>
                  <a:lnTo>
                    <a:pt x="20072" y="26839"/>
                  </a:lnTo>
                  <a:lnTo>
                    <a:pt x="1" y="25882"/>
                  </a:lnTo>
                  <a:lnTo>
                    <a:pt x="341" y="38979"/>
                  </a:lnTo>
                  <a:cubicBezTo>
                    <a:pt x="341" y="38979"/>
                    <a:pt x="10517" y="39640"/>
                    <a:pt x="25122" y="40838"/>
                  </a:cubicBezTo>
                  <a:cubicBezTo>
                    <a:pt x="25985" y="40909"/>
                    <a:pt x="26776" y="40943"/>
                    <a:pt x="27501" y="40943"/>
                  </a:cubicBezTo>
                  <a:cubicBezTo>
                    <a:pt x="35703" y="40943"/>
                    <a:pt x="35512" y="36518"/>
                    <a:pt x="34544" y="29824"/>
                  </a:cubicBezTo>
                  <a:cubicBezTo>
                    <a:pt x="32859" y="18185"/>
                    <a:pt x="30506" y="1496"/>
                    <a:pt x="30318" y="1108"/>
                  </a:cubicBezTo>
                  <a:lnTo>
                    <a:pt x="161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35"/>
            <p:cNvSpPr/>
            <p:nvPr/>
          </p:nvSpPr>
          <p:spPr>
            <a:xfrm>
              <a:off x="1645825" y="3627575"/>
              <a:ext cx="757600" cy="538750"/>
            </a:xfrm>
            <a:custGeom>
              <a:avLst/>
              <a:gdLst/>
              <a:ahLst/>
              <a:cxnLst/>
              <a:rect l="l" t="t" r="r" b="b"/>
              <a:pathLst>
                <a:path w="30304" h="21550" fill="none" extrusionOk="0">
                  <a:moveTo>
                    <a:pt x="26706" y="0"/>
                  </a:moveTo>
                  <a:lnTo>
                    <a:pt x="30234" y="20503"/>
                  </a:lnTo>
                  <a:cubicBezTo>
                    <a:pt x="30303" y="21063"/>
                    <a:pt x="29848" y="21549"/>
                    <a:pt x="29283" y="21516"/>
                  </a:cubicBezTo>
                  <a:lnTo>
                    <a:pt x="0" y="19711"/>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35"/>
            <p:cNvSpPr/>
            <p:nvPr/>
          </p:nvSpPr>
          <p:spPr>
            <a:xfrm>
              <a:off x="2710250" y="3990425"/>
              <a:ext cx="424625" cy="447025"/>
            </a:xfrm>
            <a:custGeom>
              <a:avLst/>
              <a:gdLst/>
              <a:ahLst/>
              <a:cxnLst/>
              <a:rect l="l" t="t" r="r" b="b"/>
              <a:pathLst>
                <a:path w="16985" h="17881" extrusionOk="0">
                  <a:moveTo>
                    <a:pt x="12814" y="1"/>
                  </a:moveTo>
                  <a:lnTo>
                    <a:pt x="2783" y="1086"/>
                  </a:lnTo>
                  <a:lnTo>
                    <a:pt x="113" y="13733"/>
                  </a:lnTo>
                  <a:lnTo>
                    <a:pt x="1" y="17881"/>
                  </a:lnTo>
                  <a:lnTo>
                    <a:pt x="16267" y="17800"/>
                  </a:lnTo>
                  <a:cubicBezTo>
                    <a:pt x="16664" y="17797"/>
                    <a:pt x="16984" y="17473"/>
                    <a:pt x="16982" y="17076"/>
                  </a:cubicBezTo>
                  <a:cubicBezTo>
                    <a:pt x="16980" y="16778"/>
                    <a:pt x="16795" y="16513"/>
                    <a:pt x="16518" y="16408"/>
                  </a:cubicBezTo>
                  <a:lnTo>
                    <a:pt x="9502" y="13182"/>
                  </a:lnTo>
                  <a:lnTo>
                    <a:pt x="12814" y="1"/>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35"/>
            <p:cNvSpPr/>
            <p:nvPr/>
          </p:nvSpPr>
          <p:spPr>
            <a:xfrm>
              <a:off x="2688300" y="4319950"/>
              <a:ext cx="470300" cy="158150"/>
            </a:xfrm>
            <a:custGeom>
              <a:avLst/>
              <a:gdLst/>
              <a:ahLst/>
              <a:cxnLst/>
              <a:rect l="l" t="t" r="r" b="b"/>
              <a:pathLst>
                <a:path w="18812" h="6326" extrusionOk="0">
                  <a:moveTo>
                    <a:pt x="10354" y="1"/>
                  </a:moveTo>
                  <a:cubicBezTo>
                    <a:pt x="8733" y="657"/>
                    <a:pt x="6923" y="856"/>
                    <a:pt x="5327" y="856"/>
                  </a:cubicBezTo>
                  <a:cubicBezTo>
                    <a:pt x="2887" y="856"/>
                    <a:pt x="947" y="392"/>
                    <a:pt x="947" y="392"/>
                  </a:cubicBezTo>
                  <a:lnTo>
                    <a:pt x="0" y="5992"/>
                  </a:lnTo>
                  <a:cubicBezTo>
                    <a:pt x="2" y="6176"/>
                    <a:pt x="151" y="6326"/>
                    <a:pt x="336" y="6326"/>
                  </a:cubicBezTo>
                  <a:cubicBezTo>
                    <a:pt x="336" y="6326"/>
                    <a:pt x="337" y="6326"/>
                    <a:pt x="338" y="6326"/>
                  </a:cubicBezTo>
                  <a:lnTo>
                    <a:pt x="18446" y="6232"/>
                  </a:lnTo>
                  <a:cubicBezTo>
                    <a:pt x="18811" y="6231"/>
                    <a:pt x="18576" y="4458"/>
                    <a:pt x="18571" y="4443"/>
                  </a:cubicBezTo>
                  <a:cubicBezTo>
                    <a:pt x="18404" y="3921"/>
                    <a:pt x="18100" y="3336"/>
                    <a:pt x="17793" y="3203"/>
                  </a:cubicBezTo>
                  <a:lnTo>
                    <a:pt x="103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35"/>
            <p:cNvSpPr/>
            <p:nvPr/>
          </p:nvSpPr>
          <p:spPr>
            <a:xfrm>
              <a:off x="2961200" y="4327950"/>
              <a:ext cx="26200" cy="44050"/>
            </a:xfrm>
            <a:custGeom>
              <a:avLst/>
              <a:gdLst/>
              <a:ahLst/>
              <a:cxnLst/>
              <a:rect l="l" t="t" r="r" b="b"/>
              <a:pathLst>
                <a:path w="1048" h="1762" fill="none" extrusionOk="0">
                  <a:moveTo>
                    <a:pt x="1048" y="1"/>
                  </a:moveTo>
                  <a:cubicBezTo>
                    <a:pt x="630" y="545"/>
                    <a:pt x="278" y="1135"/>
                    <a:pt x="0" y="1762"/>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35"/>
            <p:cNvSpPr/>
            <p:nvPr/>
          </p:nvSpPr>
          <p:spPr>
            <a:xfrm>
              <a:off x="2989300" y="4341950"/>
              <a:ext cx="21550" cy="37450"/>
            </a:xfrm>
            <a:custGeom>
              <a:avLst/>
              <a:gdLst/>
              <a:ahLst/>
              <a:cxnLst/>
              <a:rect l="l" t="t" r="r" b="b"/>
              <a:pathLst>
                <a:path w="862" h="1498" fill="none" extrusionOk="0">
                  <a:moveTo>
                    <a:pt x="861" y="0"/>
                  </a:moveTo>
                  <a:cubicBezTo>
                    <a:pt x="429" y="598"/>
                    <a:pt x="257" y="943"/>
                    <a:pt x="0" y="1497"/>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35"/>
            <p:cNvSpPr/>
            <p:nvPr/>
          </p:nvSpPr>
          <p:spPr>
            <a:xfrm>
              <a:off x="3010400" y="4352150"/>
              <a:ext cx="20200" cy="34400"/>
            </a:xfrm>
            <a:custGeom>
              <a:avLst/>
              <a:gdLst/>
              <a:ahLst/>
              <a:cxnLst/>
              <a:rect l="l" t="t" r="r" b="b"/>
              <a:pathLst>
                <a:path w="808" h="1376" fill="none" extrusionOk="0">
                  <a:moveTo>
                    <a:pt x="808" y="1"/>
                  </a:moveTo>
                  <a:cubicBezTo>
                    <a:pt x="515" y="395"/>
                    <a:pt x="227" y="939"/>
                    <a:pt x="0" y="1375"/>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35"/>
            <p:cNvSpPr/>
            <p:nvPr/>
          </p:nvSpPr>
          <p:spPr>
            <a:xfrm>
              <a:off x="2690700" y="4445475"/>
              <a:ext cx="463800" cy="2400"/>
            </a:xfrm>
            <a:custGeom>
              <a:avLst/>
              <a:gdLst/>
              <a:ahLst/>
              <a:cxnLst/>
              <a:rect l="l" t="t" r="r" b="b"/>
              <a:pathLst>
                <a:path w="18552" h="96" fill="none" extrusionOk="0">
                  <a:moveTo>
                    <a:pt x="0" y="95"/>
                  </a:moveTo>
                  <a:lnTo>
                    <a:pt x="18551" y="1"/>
                  </a:ln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35"/>
            <p:cNvSpPr/>
            <p:nvPr/>
          </p:nvSpPr>
          <p:spPr>
            <a:xfrm>
              <a:off x="2703575" y="4379375"/>
              <a:ext cx="118350" cy="67875"/>
            </a:xfrm>
            <a:custGeom>
              <a:avLst/>
              <a:gdLst/>
              <a:ahLst/>
              <a:cxnLst/>
              <a:rect l="l" t="t" r="r" b="b"/>
              <a:pathLst>
                <a:path w="4734" h="2715" fill="none" extrusionOk="0">
                  <a:moveTo>
                    <a:pt x="0" y="0"/>
                  </a:moveTo>
                  <a:cubicBezTo>
                    <a:pt x="0" y="0"/>
                    <a:pt x="4358" y="89"/>
                    <a:pt x="4734" y="2714"/>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35"/>
            <p:cNvSpPr/>
            <p:nvPr/>
          </p:nvSpPr>
          <p:spPr>
            <a:xfrm>
              <a:off x="3059000" y="4383600"/>
              <a:ext cx="36025" cy="62400"/>
            </a:xfrm>
            <a:custGeom>
              <a:avLst/>
              <a:gdLst/>
              <a:ahLst/>
              <a:cxnLst/>
              <a:rect l="l" t="t" r="r" b="b"/>
              <a:pathLst>
                <a:path w="1441" h="2496" fill="none" extrusionOk="0">
                  <a:moveTo>
                    <a:pt x="1440" y="1"/>
                  </a:moveTo>
                  <a:cubicBezTo>
                    <a:pt x="1440" y="1"/>
                    <a:pt x="239" y="1708"/>
                    <a:pt x="1" y="2495"/>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35"/>
            <p:cNvSpPr/>
            <p:nvPr/>
          </p:nvSpPr>
          <p:spPr>
            <a:xfrm>
              <a:off x="2168200" y="3316050"/>
              <a:ext cx="1007175" cy="932200"/>
            </a:xfrm>
            <a:custGeom>
              <a:avLst/>
              <a:gdLst/>
              <a:ahLst/>
              <a:cxnLst/>
              <a:rect l="l" t="t" r="r" b="b"/>
              <a:pathLst>
                <a:path w="40287" h="37288" extrusionOk="0">
                  <a:moveTo>
                    <a:pt x="16093" y="0"/>
                  </a:moveTo>
                  <a:lnTo>
                    <a:pt x="1319" y="8108"/>
                  </a:lnTo>
                  <a:cubicBezTo>
                    <a:pt x="1" y="17653"/>
                    <a:pt x="9346" y="17729"/>
                    <a:pt x="9645" y="17729"/>
                  </a:cubicBezTo>
                  <a:cubicBezTo>
                    <a:pt x="9650" y="17729"/>
                    <a:pt x="9653" y="17729"/>
                    <a:pt x="9653" y="17729"/>
                  </a:cubicBezTo>
                  <a:lnTo>
                    <a:pt x="24601" y="17729"/>
                  </a:lnTo>
                  <a:lnTo>
                    <a:pt x="20942" y="37287"/>
                  </a:lnTo>
                  <a:lnTo>
                    <a:pt x="33896" y="37287"/>
                  </a:lnTo>
                  <a:cubicBezTo>
                    <a:pt x="33896" y="37287"/>
                    <a:pt x="37541" y="20904"/>
                    <a:pt x="38572" y="17309"/>
                  </a:cubicBezTo>
                  <a:cubicBezTo>
                    <a:pt x="39773" y="13119"/>
                    <a:pt x="40286" y="9474"/>
                    <a:pt x="38842" y="7284"/>
                  </a:cubicBezTo>
                  <a:cubicBezTo>
                    <a:pt x="37081" y="4612"/>
                    <a:pt x="33830" y="4532"/>
                    <a:pt x="30750" y="4532"/>
                  </a:cubicBezTo>
                  <a:lnTo>
                    <a:pt x="18161" y="4532"/>
                  </a:lnTo>
                  <a:cubicBezTo>
                    <a:pt x="17623" y="4532"/>
                    <a:pt x="17154" y="4167"/>
                    <a:pt x="17022" y="3645"/>
                  </a:cubicBezTo>
                  <a:lnTo>
                    <a:pt x="160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35"/>
            <p:cNvSpPr/>
            <p:nvPr/>
          </p:nvSpPr>
          <p:spPr>
            <a:xfrm>
              <a:off x="2700450" y="4197575"/>
              <a:ext cx="324350" cy="25"/>
            </a:xfrm>
            <a:custGeom>
              <a:avLst/>
              <a:gdLst/>
              <a:ahLst/>
              <a:cxnLst/>
              <a:rect l="l" t="t" r="r" b="b"/>
              <a:pathLst>
                <a:path w="12974" h="1" fill="none" extrusionOk="0">
                  <a:moveTo>
                    <a:pt x="0" y="0"/>
                  </a:moveTo>
                  <a:lnTo>
                    <a:pt x="12973" y="0"/>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35"/>
            <p:cNvSpPr/>
            <p:nvPr/>
          </p:nvSpPr>
          <p:spPr>
            <a:xfrm>
              <a:off x="2174925" y="3518750"/>
              <a:ext cx="278925" cy="240500"/>
            </a:xfrm>
            <a:custGeom>
              <a:avLst/>
              <a:gdLst/>
              <a:ahLst/>
              <a:cxnLst/>
              <a:rect l="l" t="t" r="r" b="b"/>
              <a:pathLst>
                <a:path w="11157" h="9620" fill="none" extrusionOk="0">
                  <a:moveTo>
                    <a:pt x="11156" y="9620"/>
                  </a:moveTo>
                  <a:lnTo>
                    <a:pt x="9384" y="9620"/>
                  </a:lnTo>
                  <a:cubicBezTo>
                    <a:pt x="9384" y="9620"/>
                    <a:pt x="117" y="9620"/>
                    <a:pt x="0"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35"/>
            <p:cNvSpPr/>
            <p:nvPr/>
          </p:nvSpPr>
          <p:spPr>
            <a:xfrm>
              <a:off x="2428150" y="3394050"/>
              <a:ext cx="443075" cy="853400"/>
            </a:xfrm>
            <a:custGeom>
              <a:avLst/>
              <a:gdLst/>
              <a:ahLst/>
              <a:cxnLst/>
              <a:rect l="l" t="t" r="r" b="b"/>
              <a:pathLst>
                <a:path w="17723" h="34136" fill="none" extrusionOk="0">
                  <a:moveTo>
                    <a:pt x="0" y="0"/>
                  </a:moveTo>
                  <a:cubicBezTo>
                    <a:pt x="0" y="0"/>
                    <a:pt x="235" y="10850"/>
                    <a:pt x="9363" y="10850"/>
                  </a:cubicBezTo>
                  <a:lnTo>
                    <a:pt x="16231" y="10850"/>
                  </a:lnTo>
                  <a:cubicBezTo>
                    <a:pt x="17085" y="10850"/>
                    <a:pt x="17723" y="11634"/>
                    <a:pt x="17548" y="12470"/>
                  </a:cubicBezTo>
                  <a:lnTo>
                    <a:pt x="13017" y="34136"/>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35"/>
            <p:cNvSpPr/>
            <p:nvPr/>
          </p:nvSpPr>
          <p:spPr>
            <a:xfrm>
              <a:off x="2450475" y="3394050"/>
              <a:ext cx="95875" cy="117425"/>
            </a:xfrm>
            <a:custGeom>
              <a:avLst/>
              <a:gdLst/>
              <a:ahLst/>
              <a:cxnLst/>
              <a:rect l="l" t="t" r="r" b="b"/>
              <a:pathLst>
                <a:path w="3835" h="4697" fill="none" extrusionOk="0">
                  <a:moveTo>
                    <a:pt x="0" y="4503"/>
                  </a:moveTo>
                  <a:cubicBezTo>
                    <a:pt x="73" y="4697"/>
                    <a:pt x="3834" y="3640"/>
                    <a:pt x="3764"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35"/>
            <p:cNvSpPr/>
            <p:nvPr/>
          </p:nvSpPr>
          <p:spPr>
            <a:xfrm>
              <a:off x="2252825" y="3532000"/>
              <a:ext cx="94225" cy="13075"/>
            </a:xfrm>
            <a:custGeom>
              <a:avLst/>
              <a:gdLst/>
              <a:ahLst/>
              <a:cxnLst/>
              <a:rect l="l" t="t" r="r" b="b"/>
              <a:pathLst>
                <a:path w="3769" h="523" fill="none" extrusionOk="0">
                  <a:moveTo>
                    <a:pt x="0" y="522"/>
                  </a:moveTo>
                  <a:cubicBezTo>
                    <a:pt x="0" y="522"/>
                    <a:pt x="1974" y="522"/>
                    <a:pt x="3769" y="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35"/>
            <p:cNvSpPr/>
            <p:nvPr/>
          </p:nvSpPr>
          <p:spPr>
            <a:xfrm>
              <a:off x="2015675" y="3545050"/>
              <a:ext cx="80125" cy="1300"/>
            </a:xfrm>
            <a:custGeom>
              <a:avLst/>
              <a:gdLst/>
              <a:ahLst/>
              <a:cxnLst/>
              <a:rect l="l" t="t" r="r" b="b"/>
              <a:pathLst>
                <a:path w="3205" h="52" fill="none" extrusionOk="0">
                  <a:moveTo>
                    <a:pt x="1" y="0"/>
                  </a:moveTo>
                  <a:cubicBezTo>
                    <a:pt x="1" y="0"/>
                    <a:pt x="1822" y="51"/>
                    <a:pt x="3205"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35"/>
            <p:cNvSpPr/>
            <p:nvPr/>
          </p:nvSpPr>
          <p:spPr>
            <a:xfrm>
              <a:off x="2095775" y="1696875"/>
              <a:ext cx="517050" cy="714625"/>
            </a:xfrm>
            <a:custGeom>
              <a:avLst/>
              <a:gdLst/>
              <a:ahLst/>
              <a:cxnLst/>
              <a:rect l="l" t="t" r="r" b="b"/>
              <a:pathLst>
                <a:path w="20682" h="28585" extrusionOk="0">
                  <a:moveTo>
                    <a:pt x="14975" y="0"/>
                  </a:moveTo>
                  <a:cubicBezTo>
                    <a:pt x="5947" y="9794"/>
                    <a:pt x="1" y="26176"/>
                    <a:pt x="1" y="26176"/>
                  </a:cubicBezTo>
                  <a:lnTo>
                    <a:pt x="7851" y="28584"/>
                  </a:lnTo>
                  <a:cubicBezTo>
                    <a:pt x="7851" y="28584"/>
                    <a:pt x="12333" y="14676"/>
                    <a:pt x="20681" y="3480"/>
                  </a:cubicBezTo>
                  <a:lnTo>
                    <a:pt x="14975"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35"/>
            <p:cNvSpPr/>
            <p:nvPr/>
          </p:nvSpPr>
          <p:spPr>
            <a:xfrm>
              <a:off x="1961675" y="2213200"/>
              <a:ext cx="385375" cy="788775"/>
            </a:xfrm>
            <a:custGeom>
              <a:avLst/>
              <a:gdLst/>
              <a:ahLst/>
              <a:cxnLst/>
              <a:rect l="l" t="t" r="r" b="b"/>
              <a:pathLst>
                <a:path w="15415" h="31551" extrusionOk="0">
                  <a:moveTo>
                    <a:pt x="7069" y="0"/>
                  </a:moveTo>
                  <a:cubicBezTo>
                    <a:pt x="1" y="14393"/>
                    <a:pt x="1867" y="31551"/>
                    <a:pt x="1867" y="31551"/>
                  </a:cubicBezTo>
                  <a:lnTo>
                    <a:pt x="13215" y="13727"/>
                  </a:lnTo>
                  <a:lnTo>
                    <a:pt x="15415" y="2725"/>
                  </a:lnTo>
                  <a:lnTo>
                    <a:pt x="70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35"/>
            <p:cNvSpPr/>
            <p:nvPr/>
          </p:nvSpPr>
          <p:spPr>
            <a:xfrm>
              <a:off x="2122700" y="2253700"/>
              <a:ext cx="205625" cy="71125"/>
            </a:xfrm>
            <a:custGeom>
              <a:avLst/>
              <a:gdLst/>
              <a:ahLst/>
              <a:cxnLst/>
              <a:rect l="l" t="t" r="r" b="b"/>
              <a:pathLst>
                <a:path w="8225" h="2845" fill="none" extrusionOk="0">
                  <a:moveTo>
                    <a:pt x="0" y="1"/>
                  </a:moveTo>
                  <a:lnTo>
                    <a:pt x="8224" y="2845"/>
                  </a:ln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5"/>
            <p:cNvSpPr/>
            <p:nvPr/>
          </p:nvSpPr>
          <p:spPr>
            <a:xfrm>
              <a:off x="2406875" y="1525875"/>
              <a:ext cx="332175" cy="298125"/>
            </a:xfrm>
            <a:custGeom>
              <a:avLst/>
              <a:gdLst/>
              <a:ahLst/>
              <a:cxnLst/>
              <a:rect l="l" t="t" r="r" b="b"/>
              <a:pathLst>
                <a:path w="13287" h="11925" extrusionOk="0">
                  <a:moveTo>
                    <a:pt x="11900" y="1"/>
                  </a:moveTo>
                  <a:cubicBezTo>
                    <a:pt x="11408" y="1"/>
                    <a:pt x="9547" y="2540"/>
                    <a:pt x="8694" y="3445"/>
                  </a:cubicBezTo>
                  <a:cubicBezTo>
                    <a:pt x="9527" y="2300"/>
                    <a:pt x="10657" y="284"/>
                    <a:pt x="10250" y="52"/>
                  </a:cubicBezTo>
                  <a:cubicBezTo>
                    <a:pt x="10227" y="38"/>
                    <a:pt x="10200" y="32"/>
                    <a:pt x="10170" y="32"/>
                  </a:cubicBezTo>
                  <a:cubicBezTo>
                    <a:pt x="9685" y="32"/>
                    <a:pt x="8391" y="1722"/>
                    <a:pt x="7317" y="2982"/>
                  </a:cubicBezTo>
                  <a:cubicBezTo>
                    <a:pt x="7950" y="2080"/>
                    <a:pt x="9013" y="376"/>
                    <a:pt x="8647" y="143"/>
                  </a:cubicBezTo>
                  <a:cubicBezTo>
                    <a:pt x="8639" y="138"/>
                    <a:pt x="8628" y="136"/>
                    <a:pt x="8616" y="136"/>
                  </a:cubicBezTo>
                  <a:cubicBezTo>
                    <a:pt x="8071" y="136"/>
                    <a:pt x="3568" y="4943"/>
                    <a:pt x="1" y="9823"/>
                  </a:cubicBezTo>
                  <a:lnTo>
                    <a:pt x="7040" y="11924"/>
                  </a:lnTo>
                  <a:cubicBezTo>
                    <a:pt x="8386" y="9867"/>
                    <a:pt x="13265" y="4546"/>
                    <a:pt x="13029" y="4101"/>
                  </a:cubicBezTo>
                  <a:cubicBezTo>
                    <a:pt x="13003" y="4053"/>
                    <a:pt x="12960" y="4032"/>
                    <a:pt x="12903" y="4032"/>
                  </a:cubicBezTo>
                  <a:cubicBezTo>
                    <a:pt x="12486" y="4032"/>
                    <a:pt x="11337" y="5162"/>
                    <a:pt x="11008" y="5162"/>
                  </a:cubicBezTo>
                  <a:cubicBezTo>
                    <a:pt x="10967" y="5162"/>
                    <a:pt x="10939" y="5144"/>
                    <a:pt x="10927" y="5104"/>
                  </a:cubicBezTo>
                  <a:cubicBezTo>
                    <a:pt x="10801" y="4704"/>
                    <a:pt x="13286" y="1677"/>
                    <a:pt x="12932" y="1296"/>
                  </a:cubicBezTo>
                  <a:cubicBezTo>
                    <a:pt x="12896" y="1258"/>
                    <a:pt x="12850" y="1241"/>
                    <a:pt x="12796" y="1241"/>
                  </a:cubicBezTo>
                  <a:cubicBezTo>
                    <a:pt x="12112" y="1241"/>
                    <a:pt x="10070" y="4016"/>
                    <a:pt x="10070" y="4016"/>
                  </a:cubicBezTo>
                  <a:cubicBezTo>
                    <a:pt x="10070" y="4016"/>
                    <a:pt x="12501" y="342"/>
                    <a:pt x="11955" y="15"/>
                  </a:cubicBezTo>
                  <a:cubicBezTo>
                    <a:pt x="11939" y="5"/>
                    <a:pt x="11921" y="1"/>
                    <a:pt x="11900"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35"/>
            <p:cNvSpPr/>
            <p:nvPr/>
          </p:nvSpPr>
          <p:spPr>
            <a:xfrm>
              <a:off x="2430050" y="2673100"/>
              <a:ext cx="844050" cy="313500"/>
            </a:xfrm>
            <a:custGeom>
              <a:avLst/>
              <a:gdLst/>
              <a:ahLst/>
              <a:cxnLst/>
              <a:rect l="l" t="t" r="r" b="b"/>
              <a:pathLst>
                <a:path w="33762" h="12540" extrusionOk="0">
                  <a:moveTo>
                    <a:pt x="3938" y="0"/>
                  </a:moveTo>
                  <a:lnTo>
                    <a:pt x="1" y="8798"/>
                  </a:lnTo>
                  <a:cubicBezTo>
                    <a:pt x="1" y="8798"/>
                    <a:pt x="8539" y="12070"/>
                    <a:pt x="14801" y="12477"/>
                  </a:cubicBezTo>
                  <a:cubicBezTo>
                    <a:pt x="15459" y="12520"/>
                    <a:pt x="16126" y="12540"/>
                    <a:pt x="16796" y="12540"/>
                  </a:cubicBezTo>
                  <a:cubicBezTo>
                    <a:pt x="24481" y="12540"/>
                    <a:pt x="32559" y="9951"/>
                    <a:pt x="32559" y="9951"/>
                  </a:cubicBezTo>
                  <a:cubicBezTo>
                    <a:pt x="32559" y="9951"/>
                    <a:pt x="33762" y="3514"/>
                    <a:pt x="30757" y="3514"/>
                  </a:cubicBezTo>
                  <a:cubicBezTo>
                    <a:pt x="30685" y="3514"/>
                    <a:pt x="30611" y="3517"/>
                    <a:pt x="30535" y="3525"/>
                  </a:cubicBezTo>
                  <a:cubicBezTo>
                    <a:pt x="27769" y="4030"/>
                    <a:pt x="23626" y="4431"/>
                    <a:pt x="19598" y="4431"/>
                  </a:cubicBezTo>
                  <a:cubicBezTo>
                    <a:pt x="17730" y="4431"/>
                    <a:pt x="15886" y="4344"/>
                    <a:pt x="14216" y="4142"/>
                  </a:cubicBezTo>
                  <a:cubicBezTo>
                    <a:pt x="10931" y="3744"/>
                    <a:pt x="3938" y="0"/>
                    <a:pt x="3938"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5"/>
            <p:cNvSpPr/>
            <p:nvPr/>
          </p:nvSpPr>
          <p:spPr>
            <a:xfrm>
              <a:off x="3146850" y="2718575"/>
              <a:ext cx="322675" cy="221950"/>
            </a:xfrm>
            <a:custGeom>
              <a:avLst/>
              <a:gdLst/>
              <a:ahLst/>
              <a:cxnLst/>
              <a:rect l="l" t="t" r="r" b="b"/>
              <a:pathLst>
                <a:path w="12907" h="8878" extrusionOk="0">
                  <a:moveTo>
                    <a:pt x="9422" y="1"/>
                  </a:moveTo>
                  <a:cubicBezTo>
                    <a:pt x="8171" y="1"/>
                    <a:pt x="2225" y="1772"/>
                    <a:pt x="1" y="2068"/>
                  </a:cubicBezTo>
                  <a:lnTo>
                    <a:pt x="871" y="8878"/>
                  </a:lnTo>
                  <a:cubicBezTo>
                    <a:pt x="5990" y="7655"/>
                    <a:pt x="11369" y="6145"/>
                    <a:pt x="11318" y="5716"/>
                  </a:cubicBezTo>
                  <a:cubicBezTo>
                    <a:pt x="11296" y="5532"/>
                    <a:pt x="10918" y="5467"/>
                    <a:pt x="10407" y="5467"/>
                  </a:cubicBezTo>
                  <a:cubicBezTo>
                    <a:pt x="9724" y="5467"/>
                    <a:pt x="8804" y="5583"/>
                    <a:pt x="8182" y="5686"/>
                  </a:cubicBezTo>
                  <a:cubicBezTo>
                    <a:pt x="9883" y="5238"/>
                    <a:pt x="12127" y="4773"/>
                    <a:pt x="12094" y="4310"/>
                  </a:cubicBezTo>
                  <a:cubicBezTo>
                    <a:pt x="12079" y="4089"/>
                    <a:pt x="11555" y="4006"/>
                    <a:pt x="10860" y="4006"/>
                  </a:cubicBezTo>
                  <a:cubicBezTo>
                    <a:pt x="10085" y="4006"/>
                    <a:pt x="9097" y="4110"/>
                    <a:pt x="8362" y="4244"/>
                  </a:cubicBezTo>
                  <a:cubicBezTo>
                    <a:pt x="9598" y="3851"/>
                    <a:pt x="12907" y="3239"/>
                    <a:pt x="12865" y="2790"/>
                  </a:cubicBezTo>
                  <a:cubicBezTo>
                    <a:pt x="12845" y="2571"/>
                    <a:pt x="12312" y="2500"/>
                    <a:pt x="11622" y="2500"/>
                  </a:cubicBezTo>
                  <a:cubicBezTo>
                    <a:pt x="10314" y="2500"/>
                    <a:pt x="8442" y="2758"/>
                    <a:pt x="8442" y="2758"/>
                  </a:cubicBezTo>
                  <a:cubicBezTo>
                    <a:pt x="8442" y="2758"/>
                    <a:pt x="12390" y="2012"/>
                    <a:pt x="12132" y="1355"/>
                  </a:cubicBezTo>
                  <a:cubicBezTo>
                    <a:pt x="12091" y="1252"/>
                    <a:pt x="11886" y="1213"/>
                    <a:pt x="11585" y="1213"/>
                  </a:cubicBezTo>
                  <a:cubicBezTo>
                    <a:pt x="10672" y="1213"/>
                    <a:pt x="8878" y="1571"/>
                    <a:pt x="8140" y="1571"/>
                  </a:cubicBezTo>
                  <a:cubicBezTo>
                    <a:pt x="7983" y="1571"/>
                    <a:pt x="7873" y="1555"/>
                    <a:pt x="7831" y="1515"/>
                  </a:cubicBezTo>
                  <a:cubicBezTo>
                    <a:pt x="7523" y="1228"/>
                    <a:pt x="9945" y="458"/>
                    <a:pt x="9645" y="53"/>
                  </a:cubicBezTo>
                  <a:cubicBezTo>
                    <a:pt x="9619" y="17"/>
                    <a:pt x="9542" y="1"/>
                    <a:pt x="9422"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35"/>
            <p:cNvSpPr/>
            <p:nvPr/>
          </p:nvSpPr>
          <p:spPr>
            <a:xfrm>
              <a:off x="2180150" y="2490200"/>
              <a:ext cx="168200" cy="185400"/>
            </a:xfrm>
            <a:custGeom>
              <a:avLst/>
              <a:gdLst/>
              <a:ahLst/>
              <a:cxnLst/>
              <a:rect l="l" t="t" r="r" b="b"/>
              <a:pathLst>
                <a:path w="6728" h="7416" extrusionOk="0">
                  <a:moveTo>
                    <a:pt x="1166" y="0"/>
                  </a:moveTo>
                  <a:lnTo>
                    <a:pt x="0" y="5867"/>
                  </a:lnTo>
                  <a:cubicBezTo>
                    <a:pt x="0" y="5867"/>
                    <a:pt x="1530" y="7416"/>
                    <a:pt x="3595" y="7416"/>
                  </a:cubicBezTo>
                  <a:cubicBezTo>
                    <a:pt x="4557" y="7416"/>
                    <a:pt x="5634" y="7080"/>
                    <a:pt x="6727" y="6097"/>
                  </a:cubicBezTo>
                  <a:lnTo>
                    <a:pt x="6688" y="2164"/>
                  </a:lnTo>
                  <a:lnTo>
                    <a:pt x="1166"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5"/>
            <p:cNvSpPr/>
            <p:nvPr/>
          </p:nvSpPr>
          <p:spPr>
            <a:xfrm>
              <a:off x="2199250" y="2351275"/>
              <a:ext cx="235625" cy="210975"/>
            </a:xfrm>
            <a:custGeom>
              <a:avLst/>
              <a:gdLst/>
              <a:ahLst/>
              <a:cxnLst/>
              <a:rect l="l" t="t" r="r" b="b"/>
              <a:pathLst>
                <a:path w="9425" h="8439" extrusionOk="0">
                  <a:moveTo>
                    <a:pt x="5951" y="0"/>
                  </a:moveTo>
                  <a:cubicBezTo>
                    <a:pt x="4659" y="0"/>
                    <a:pt x="1831" y="268"/>
                    <a:pt x="470" y="2473"/>
                  </a:cubicBezTo>
                  <a:cubicBezTo>
                    <a:pt x="0" y="3237"/>
                    <a:pt x="3389" y="7258"/>
                    <a:pt x="4273" y="7925"/>
                  </a:cubicBezTo>
                  <a:cubicBezTo>
                    <a:pt x="4745" y="8281"/>
                    <a:pt x="5238" y="8439"/>
                    <a:pt x="5718" y="8439"/>
                  </a:cubicBezTo>
                  <a:cubicBezTo>
                    <a:pt x="6447" y="8439"/>
                    <a:pt x="7144" y="8074"/>
                    <a:pt x="7688" y="7493"/>
                  </a:cubicBezTo>
                  <a:cubicBezTo>
                    <a:pt x="9424" y="5637"/>
                    <a:pt x="6621" y="28"/>
                    <a:pt x="6621" y="28"/>
                  </a:cubicBezTo>
                  <a:cubicBezTo>
                    <a:pt x="6621" y="28"/>
                    <a:pt x="6365" y="0"/>
                    <a:pt x="5951"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35"/>
            <p:cNvSpPr/>
            <p:nvPr/>
          </p:nvSpPr>
          <p:spPr>
            <a:xfrm>
              <a:off x="2392700" y="2431000"/>
              <a:ext cx="25850" cy="51525"/>
            </a:xfrm>
            <a:custGeom>
              <a:avLst/>
              <a:gdLst/>
              <a:ahLst/>
              <a:cxnLst/>
              <a:rect l="l" t="t" r="r" b="b"/>
              <a:pathLst>
                <a:path w="1034" h="2061" extrusionOk="0">
                  <a:moveTo>
                    <a:pt x="0" y="1"/>
                  </a:moveTo>
                  <a:lnTo>
                    <a:pt x="0" y="2061"/>
                  </a:lnTo>
                  <a:cubicBezTo>
                    <a:pt x="0" y="2061"/>
                    <a:pt x="1034" y="2015"/>
                    <a:pt x="1034" y="1713"/>
                  </a:cubicBezTo>
                  <a:cubicBezTo>
                    <a:pt x="1034" y="1031"/>
                    <a:pt x="0" y="1"/>
                    <a:pt x="0"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35"/>
            <p:cNvSpPr/>
            <p:nvPr/>
          </p:nvSpPr>
          <p:spPr>
            <a:xfrm>
              <a:off x="2344475" y="2490200"/>
              <a:ext cx="47000" cy="32775"/>
            </a:xfrm>
            <a:custGeom>
              <a:avLst/>
              <a:gdLst/>
              <a:ahLst/>
              <a:cxnLst/>
              <a:rect l="l" t="t" r="r" b="b"/>
              <a:pathLst>
                <a:path w="1880" h="1311" extrusionOk="0">
                  <a:moveTo>
                    <a:pt x="58" y="0"/>
                  </a:moveTo>
                  <a:lnTo>
                    <a:pt x="58" y="0"/>
                  </a:lnTo>
                  <a:cubicBezTo>
                    <a:pt x="1" y="443"/>
                    <a:pt x="538" y="1310"/>
                    <a:pt x="1077" y="1310"/>
                  </a:cubicBezTo>
                  <a:cubicBezTo>
                    <a:pt x="1378" y="1310"/>
                    <a:pt x="1681" y="1038"/>
                    <a:pt x="1879" y="268"/>
                  </a:cubicBezTo>
                  <a:lnTo>
                    <a:pt x="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35"/>
            <p:cNvSpPr/>
            <p:nvPr/>
          </p:nvSpPr>
          <p:spPr>
            <a:xfrm>
              <a:off x="2357725" y="2426375"/>
              <a:ext cx="9775" cy="16200"/>
            </a:xfrm>
            <a:custGeom>
              <a:avLst/>
              <a:gdLst/>
              <a:ahLst/>
              <a:cxnLst/>
              <a:rect l="l" t="t" r="r" b="b"/>
              <a:pathLst>
                <a:path w="391" h="648" extrusionOk="0">
                  <a:moveTo>
                    <a:pt x="146" y="0"/>
                  </a:moveTo>
                  <a:cubicBezTo>
                    <a:pt x="90" y="0"/>
                    <a:pt x="33" y="32"/>
                    <a:pt x="18" y="94"/>
                  </a:cubicBezTo>
                  <a:cubicBezTo>
                    <a:pt x="6" y="137"/>
                    <a:pt x="1" y="182"/>
                    <a:pt x="2" y="228"/>
                  </a:cubicBezTo>
                  <a:cubicBezTo>
                    <a:pt x="6" y="274"/>
                    <a:pt x="13" y="320"/>
                    <a:pt x="22" y="364"/>
                  </a:cubicBezTo>
                  <a:cubicBezTo>
                    <a:pt x="40" y="450"/>
                    <a:pt x="70" y="551"/>
                    <a:pt x="143" y="607"/>
                  </a:cubicBezTo>
                  <a:cubicBezTo>
                    <a:pt x="174" y="631"/>
                    <a:pt x="208" y="647"/>
                    <a:pt x="244" y="647"/>
                  </a:cubicBezTo>
                  <a:cubicBezTo>
                    <a:pt x="261" y="647"/>
                    <a:pt x="279" y="644"/>
                    <a:pt x="298" y="636"/>
                  </a:cubicBezTo>
                  <a:cubicBezTo>
                    <a:pt x="344" y="616"/>
                    <a:pt x="391" y="561"/>
                    <a:pt x="384" y="506"/>
                  </a:cubicBezTo>
                  <a:cubicBezTo>
                    <a:pt x="379" y="457"/>
                    <a:pt x="366" y="410"/>
                    <a:pt x="346" y="364"/>
                  </a:cubicBezTo>
                  <a:cubicBezTo>
                    <a:pt x="343" y="359"/>
                    <a:pt x="340" y="354"/>
                    <a:pt x="338" y="349"/>
                  </a:cubicBezTo>
                  <a:lnTo>
                    <a:pt x="338" y="349"/>
                  </a:lnTo>
                  <a:cubicBezTo>
                    <a:pt x="337" y="347"/>
                    <a:pt x="335" y="343"/>
                    <a:pt x="333" y="338"/>
                  </a:cubicBezTo>
                  <a:cubicBezTo>
                    <a:pt x="327" y="321"/>
                    <a:pt x="321" y="306"/>
                    <a:pt x="316" y="291"/>
                  </a:cubicBezTo>
                  <a:cubicBezTo>
                    <a:pt x="307" y="259"/>
                    <a:pt x="300" y="226"/>
                    <a:pt x="294" y="195"/>
                  </a:cubicBezTo>
                  <a:cubicBezTo>
                    <a:pt x="294" y="194"/>
                    <a:pt x="293" y="193"/>
                    <a:pt x="293" y="193"/>
                  </a:cubicBezTo>
                  <a:lnTo>
                    <a:pt x="293" y="193"/>
                  </a:lnTo>
                  <a:cubicBezTo>
                    <a:pt x="292" y="177"/>
                    <a:pt x="289" y="161"/>
                    <a:pt x="285" y="146"/>
                  </a:cubicBezTo>
                  <a:cubicBezTo>
                    <a:pt x="279" y="129"/>
                    <a:pt x="275" y="112"/>
                    <a:pt x="271" y="94"/>
                  </a:cubicBezTo>
                  <a:cubicBezTo>
                    <a:pt x="257" y="31"/>
                    <a:pt x="202"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35"/>
            <p:cNvSpPr/>
            <p:nvPr/>
          </p:nvSpPr>
          <p:spPr>
            <a:xfrm>
              <a:off x="2336300" y="2407150"/>
              <a:ext cx="32350" cy="13150"/>
            </a:xfrm>
            <a:custGeom>
              <a:avLst/>
              <a:gdLst/>
              <a:ahLst/>
              <a:cxnLst/>
              <a:rect l="l" t="t" r="r" b="b"/>
              <a:pathLst>
                <a:path w="1294" h="526" fill="none" extrusionOk="0">
                  <a:moveTo>
                    <a:pt x="0" y="525"/>
                  </a:moveTo>
                  <a:cubicBezTo>
                    <a:pt x="197" y="231"/>
                    <a:pt x="516" y="42"/>
                    <a:pt x="868" y="12"/>
                  </a:cubicBezTo>
                  <a:cubicBezTo>
                    <a:pt x="1017" y="0"/>
                    <a:pt x="1177" y="20"/>
                    <a:pt x="1294" y="114"/>
                  </a:cubicBezTo>
                </a:path>
              </a:pathLst>
            </a:custGeom>
            <a:solidFill>
              <a:schemeClr val="accent2"/>
            </a:solid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5"/>
            <p:cNvSpPr/>
            <p:nvPr/>
          </p:nvSpPr>
          <p:spPr>
            <a:xfrm>
              <a:off x="2156475" y="2310675"/>
              <a:ext cx="237800" cy="237900"/>
            </a:xfrm>
            <a:custGeom>
              <a:avLst/>
              <a:gdLst/>
              <a:ahLst/>
              <a:cxnLst/>
              <a:rect l="l" t="t" r="r" b="b"/>
              <a:pathLst>
                <a:path w="9512" h="9516" extrusionOk="0">
                  <a:moveTo>
                    <a:pt x="4981" y="1"/>
                  </a:moveTo>
                  <a:cubicBezTo>
                    <a:pt x="2898" y="1"/>
                    <a:pt x="1749" y="611"/>
                    <a:pt x="1529" y="2072"/>
                  </a:cubicBezTo>
                  <a:cubicBezTo>
                    <a:pt x="1499" y="2064"/>
                    <a:pt x="1466" y="2060"/>
                    <a:pt x="1431" y="2060"/>
                  </a:cubicBezTo>
                  <a:cubicBezTo>
                    <a:pt x="986" y="2060"/>
                    <a:pt x="200" y="2723"/>
                    <a:pt x="111" y="3771"/>
                  </a:cubicBezTo>
                  <a:cubicBezTo>
                    <a:pt x="0" y="5071"/>
                    <a:pt x="175" y="6398"/>
                    <a:pt x="489" y="7662"/>
                  </a:cubicBezTo>
                  <a:cubicBezTo>
                    <a:pt x="585" y="8056"/>
                    <a:pt x="451" y="8967"/>
                    <a:pt x="784" y="9227"/>
                  </a:cubicBezTo>
                  <a:cubicBezTo>
                    <a:pt x="879" y="9302"/>
                    <a:pt x="1001" y="9325"/>
                    <a:pt x="1121" y="9348"/>
                  </a:cubicBezTo>
                  <a:cubicBezTo>
                    <a:pt x="1591" y="9436"/>
                    <a:pt x="2087" y="9516"/>
                    <a:pt x="2568" y="9516"/>
                  </a:cubicBezTo>
                  <a:cubicBezTo>
                    <a:pt x="3079" y="9516"/>
                    <a:pt x="3573" y="9426"/>
                    <a:pt x="4007" y="9159"/>
                  </a:cubicBezTo>
                  <a:cubicBezTo>
                    <a:pt x="5483" y="8251"/>
                    <a:pt x="4890" y="6498"/>
                    <a:pt x="5786" y="5307"/>
                  </a:cubicBezTo>
                  <a:cubicBezTo>
                    <a:pt x="6324" y="4592"/>
                    <a:pt x="5821" y="3613"/>
                    <a:pt x="6838" y="3248"/>
                  </a:cubicBezTo>
                  <a:cubicBezTo>
                    <a:pt x="7465" y="3023"/>
                    <a:pt x="8256" y="3248"/>
                    <a:pt x="8818" y="2823"/>
                  </a:cubicBezTo>
                  <a:cubicBezTo>
                    <a:pt x="9460" y="2336"/>
                    <a:pt x="9511" y="1132"/>
                    <a:pt x="9256" y="512"/>
                  </a:cubicBezTo>
                  <a:cubicBezTo>
                    <a:pt x="9157" y="271"/>
                    <a:pt x="8866" y="223"/>
                    <a:pt x="8537" y="223"/>
                  </a:cubicBezTo>
                  <a:cubicBezTo>
                    <a:pt x="8313" y="223"/>
                    <a:pt x="8071" y="245"/>
                    <a:pt x="7861" y="245"/>
                  </a:cubicBezTo>
                  <a:cubicBezTo>
                    <a:pt x="7776" y="245"/>
                    <a:pt x="7696" y="242"/>
                    <a:pt x="7624" y="231"/>
                  </a:cubicBezTo>
                  <a:cubicBezTo>
                    <a:pt x="6619" y="81"/>
                    <a:pt x="5739" y="1"/>
                    <a:pt x="49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5"/>
            <p:cNvSpPr/>
            <p:nvPr/>
          </p:nvSpPr>
          <p:spPr>
            <a:xfrm>
              <a:off x="2256925" y="2431100"/>
              <a:ext cx="57200" cy="70525"/>
            </a:xfrm>
            <a:custGeom>
              <a:avLst/>
              <a:gdLst/>
              <a:ahLst/>
              <a:cxnLst/>
              <a:rect l="l" t="t" r="r" b="b"/>
              <a:pathLst>
                <a:path w="2288" h="2821" extrusionOk="0">
                  <a:moveTo>
                    <a:pt x="1169" y="0"/>
                  </a:moveTo>
                  <a:cubicBezTo>
                    <a:pt x="883" y="0"/>
                    <a:pt x="579" y="207"/>
                    <a:pt x="419" y="415"/>
                  </a:cubicBezTo>
                  <a:cubicBezTo>
                    <a:pt x="0" y="963"/>
                    <a:pt x="632" y="2233"/>
                    <a:pt x="958" y="2469"/>
                  </a:cubicBezTo>
                  <a:cubicBezTo>
                    <a:pt x="1276" y="2700"/>
                    <a:pt x="1573" y="2821"/>
                    <a:pt x="1807" y="2821"/>
                  </a:cubicBezTo>
                  <a:cubicBezTo>
                    <a:pt x="2057" y="2821"/>
                    <a:pt x="2234" y="2682"/>
                    <a:pt x="2288" y="2392"/>
                  </a:cubicBezTo>
                  <a:lnTo>
                    <a:pt x="1805" y="771"/>
                  </a:lnTo>
                  <a:cubicBezTo>
                    <a:pt x="1707" y="195"/>
                    <a:pt x="1446" y="0"/>
                    <a:pt x="1169"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5"/>
            <p:cNvSpPr/>
            <p:nvPr/>
          </p:nvSpPr>
          <p:spPr>
            <a:xfrm>
              <a:off x="2294225" y="2538575"/>
              <a:ext cx="51675" cy="25700"/>
            </a:xfrm>
            <a:custGeom>
              <a:avLst/>
              <a:gdLst/>
              <a:ahLst/>
              <a:cxnLst/>
              <a:rect l="l" t="t" r="r" b="b"/>
              <a:pathLst>
                <a:path w="2067" h="1028" fill="none" extrusionOk="0">
                  <a:moveTo>
                    <a:pt x="2067" y="1027"/>
                  </a:moveTo>
                  <a:cubicBezTo>
                    <a:pt x="796" y="632"/>
                    <a:pt x="0" y="1"/>
                    <a:pt x="0" y="1"/>
                  </a:cubicBezTo>
                </a:path>
              </a:pathLst>
            </a:custGeom>
            <a:noFill/>
            <a:ln w="8375" cap="flat" cmpd="sng">
              <a:solidFill>
                <a:srgbClr val="9130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35"/>
            <p:cNvSpPr/>
            <p:nvPr/>
          </p:nvSpPr>
          <p:spPr>
            <a:xfrm>
              <a:off x="1995275" y="2592025"/>
              <a:ext cx="606225" cy="844425"/>
            </a:xfrm>
            <a:custGeom>
              <a:avLst/>
              <a:gdLst/>
              <a:ahLst/>
              <a:cxnLst/>
              <a:rect l="l" t="t" r="r" b="b"/>
              <a:pathLst>
                <a:path w="24249" h="33777" extrusionOk="0">
                  <a:moveTo>
                    <a:pt x="7365" y="0"/>
                  </a:moveTo>
                  <a:cubicBezTo>
                    <a:pt x="7365" y="0"/>
                    <a:pt x="2269" y="2159"/>
                    <a:pt x="699" y="10208"/>
                  </a:cubicBezTo>
                  <a:cubicBezTo>
                    <a:pt x="0" y="13787"/>
                    <a:pt x="1342" y="33029"/>
                    <a:pt x="1343" y="33029"/>
                  </a:cubicBezTo>
                  <a:cubicBezTo>
                    <a:pt x="1343" y="33029"/>
                    <a:pt x="1343" y="33029"/>
                    <a:pt x="1343" y="33029"/>
                  </a:cubicBezTo>
                  <a:cubicBezTo>
                    <a:pt x="4133" y="33574"/>
                    <a:pt x="6977" y="33777"/>
                    <a:pt x="9670" y="33777"/>
                  </a:cubicBezTo>
                  <a:cubicBezTo>
                    <a:pt x="17621" y="33777"/>
                    <a:pt x="24248" y="32004"/>
                    <a:pt x="24248" y="32004"/>
                  </a:cubicBezTo>
                  <a:cubicBezTo>
                    <a:pt x="24248" y="32004"/>
                    <a:pt x="22888" y="19452"/>
                    <a:pt x="22267" y="14724"/>
                  </a:cubicBezTo>
                  <a:cubicBezTo>
                    <a:pt x="20837" y="3815"/>
                    <a:pt x="13322" y="348"/>
                    <a:pt x="13322" y="348"/>
                  </a:cubicBezTo>
                  <a:lnTo>
                    <a:pt x="73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5"/>
            <p:cNvSpPr/>
            <p:nvPr/>
          </p:nvSpPr>
          <p:spPr>
            <a:xfrm>
              <a:off x="2328325" y="2600725"/>
              <a:ext cx="395525" cy="373775"/>
            </a:xfrm>
            <a:custGeom>
              <a:avLst/>
              <a:gdLst/>
              <a:ahLst/>
              <a:cxnLst/>
              <a:rect l="l" t="t" r="r" b="b"/>
              <a:pathLst>
                <a:path w="15821" h="14951" extrusionOk="0">
                  <a:moveTo>
                    <a:pt x="0" y="0"/>
                  </a:moveTo>
                  <a:lnTo>
                    <a:pt x="1543" y="11433"/>
                  </a:lnTo>
                  <a:lnTo>
                    <a:pt x="12669" y="14951"/>
                  </a:lnTo>
                  <a:lnTo>
                    <a:pt x="15820" y="6233"/>
                  </a:lnTo>
                  <a:cubicBezTo>
                    <a:pt x="15820" y="6233"/>
                    <a:pt x="9690" y="3251"/>
                    <a:pt x="6965" y="1951"/>
                  </a:cubicBezTo>
                  <a:cubicBezTo>
                    <a:pt x="4240" y="651"/>
                    <a:pt x="1"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35"/>
            <p:cNvSpPr/>
            <p:nvPr/>
          </p:nvSpPr>
          <p:spPr>
            <a:xfrm>
              <a:off x="2392750" y="2894725"/>
              <a:ext cx="156325" cy="45850"/>
            </a:xfrm>
            <a:custGeom>
              <a:avLst/>
              <a:gdLst/>
              <a:ahLst/>
              <a:cxnLst/>
              <a:rect l="l" t="t" r="r" b="b"/>
              <a:pathLst>
                <a:path w="6253" h="1834" fill="none" extrusionOk="0">
                  <a:moveTo>
                    <a:pt x="6252" y="1833"/>
                  </a:moveTo>
                  <a:lnTo>
                    <a:pt x="1" y="0"/>
                  </a:ln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35"/>
            <p:cNvSpPr/>
            <p:nvPr/>
          </p:nvSpPr>
          <p:spPr>
            <a:xfrm>
              <a:off x="2601450" y="2733375"/>
              <a:ext cx="74700" cy="223975"/>
            </a:xfrm>
            <a:custGeom>
              <a:avLst/>
              <a:gdLst/>
              <a:ahLst/>
              <a:cxnLst/>
              <a:rect l="l" t="t" r="r" b="b"/>
              <a:pathLst>
                <a:path w="2988" h="8959" fill="none" extrusionOk="0">
                  <a:moveTo>
                    <a:pt x="2987" y="0"/>
                  </a:moveTo>
                  <a:lnTo>
                    <a:pt x="0" y="8958"/>
                  </a:ln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35"/>
            <p:cNvSpPr/>
            <p:nvPr/>
          </p:nvSpPr>
          <p:spPr>
            <a:xfrm>
              <a:off x="2026175" y="3362825"/>
              <a:ext cx="570075" cy="61575"/>
            </a:xfrm>
            <a:custGeom>
              <a:avLst/>
              <a:gdLst/>
              <a:ahLst/>
              <a:cxnLst/>
              <a:rect l="l" t="t" r="r" b="b"/>
              <a:pathLst>
                <a:path w="22803" h="2463" fill="none" extrusionOk="0">
                  <a:moveTo>
                    <a:pt x="1" y="835"/>
                  </a:moveTo>
                  <a:cubicBezTo>
                    <a:pt x="1" y="835"/>
                    <a:pt x="10742" y="2462"/>
                    <a:pt x="22802" y="0"/>
                  </a:cubicBez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 name="Google Shape;657;p35"/>
          <p:cNvGrpSpPr/>
          <p:nvPr/>
        </p:nvGrpSpPr>
        <p:grpSpPr>
          <a:xfrm>
            <a:off x="3813670" y="2135512"/>
            <a:ext cx="1083339" cy="2257184"/>
            <a:chOff x="5508350" y="1441300"/>
            <a:chExt cx="1443875" cy="3008375"/>
          </a:xfrm>
        </p:grpSpPr>
        <p:sp>
          <p:nvSpPr>
            <p:cNvPr id="658" name="Google Shape;658;p35"/>
            <p:cNvSpPr/>
            <p:nvPr/>
          </p:nvSpPr>
          <p:spPr>
            <a:xfrm>
              <a:off x="5950625" y="3962000"/>
              <a:ext cx="421800" cy="447025"/>
            </a:xfrm>
            <a:custGeom>
              <a:avLst/>
              <a:gdLst/>
              <a:ahLst/>
              <a:cxnLst/>
              <a:rect l="l" t="t" r="r" b="b"/>
              <a:pathLst>
                <a:path w="16872" h="17881" extrusionOk="0">
                  <a:moveTo>
                    <a:pt x="4170" y="1"/>
                  </a:moveTo>
                  <a:lnTo>
                    <a:pt x="7482" y="13181"/>
                  </a:lnTo>
                  <a:lnTo>
                    <a:pt x="466" y="16408"/>
                  </a:lnTo>
                  <a:cubicBezTo>
                    <a:pt x="188" y="16513"/>
                    <a:pt x="4" y="16779"/>
                    <a:pt x="3" y="17076"/>
                  </a:cubicBezTo>
                  <a:cubicBezTo>
                    <a:pt x="0" y="17474"/>
                    <a:pt x="321" y="17797"/>
                    <a:pt x="717" y="17798"/>
                  </a:cubicBezTo>
                  <a:lnTo>
                    <a:pt x="16442" y="17881"/>
                  </a:lnTo>
                  <a:lnTo>
                    <a:pt x="16872" y="13733"/>
                  </a:lnTo>
                  <a:lnTo>
                    <a:pt x="14201" y="1085"/>
                  </a:lnTo>
                  <a:lnTo>
                    <a:pt x="4170"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5"/>
            <p:cNvSpPr/>
            <p:nvPr/>
          </p:nvSpPr>
          <p:spPr>
            <a:xfrm>
              <a:off x="5926875" y="4291500"/>
              <a:ext cx="456775" cy="158175"/>
            </a:xfrm>
            <a:custGeom>
              <a:avLst/>
              <a:gdLst/>
              <a:ahLst/>
              <a:cxnLst/>
              <a:rect l="l" t="t" r="r" b="b"/>
              <a:pathLst>
                <a:path w="18271" h="6327" extrusionOk="0">
                  <a:moveTo>
                    <a:pt x="8458" y="0"/>
                  </a:moveTo>
                  <a:lnTo>
                    <a:pt x="1020" y="3204"/>
                  </a:lnTo>
                  <a:cubicBezTo>
                    <a:pt x="712" y="3337"/>
                    <a:pt x="407" y="3922"/>
                    <a:pt x="241" y="4442"/>
                  </a:cubicBezTo>
                  <a:cubicBezTo>
                    <a:pt x="236" y="4459"/>
                    <a:pt x="1" y="6232"/>
                    <a:pt x="365" y="6233"/>
                  </a:cubicBezTo>
                  <a:lnTo>
                    <a:pt x="17933" y="6326"/>
                  </a:lnTo>
                  <a:cubicBezTo>
                    <a:pt x="18119" y="6326"/>
                    <a:pt x="18270" y="6178"/>
                    <a:pt x="18271" y="5993"/>
                  </a:cubicBezTo>
                  <a:lnTo>
                    <a:pt x="17865" y="393"/>
                  </a:lnTo>
                  <a:cubicBezTo>
                    <a:pt x="17865" y="393"/>
                    <a:pt x="15926" y="857"/>
                    <a:pt x="13488" y="857"/>
                  </a:cubicBezTo>
                  <a:cubicBezTo>
                    <a:pt x="11891" y="857"/>
                    <a:pt x="10080" y="658"/>
                    <a:pt x="8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5"/>
            <p:cNvSpPr/>
            <p:nvPr/>
          </p:nvSpPr>
          <p:spPr>
            <a:xfrm>
              <a:off x="6098075" y="4299525"/>
              <a:ext cx="26225" cy="44050"/>
            </a:xfrm>
            <a:custGeom>
              <a:avLst/>
              <a:gdLst/>
              <a:ahLst/>
              <a:cxnLst/>
              <a:rect l="l" t="t" r="r" b="b"/>
              <a:pathLst>
                <a:path w="1049" h="1762" fill="none" extrusionOk="0">
                  <a:moveTo>
                    <a:pt x="0" y="1"/>
                  </a:moveTo>
                  <a:cubicBezTo>
                    <a:pt x="417" y="544"/>
                    <a:pt x="769" y="1135"/>
                    <a:pt x="1048" y="1762"/>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5"/>
            <p:cNvSpPr/>
            <p:nvPr/>
          </p:nvSpPr>
          <p:spPr>
            <a:xfrm>
              <a:off x="6074625" y="4313525"/>
              <a:ext cx="21600" cy="37450"/>
            </a:xfrm>
            <a:custGeom>
              <a:avLst/>
              <a:gdLst/>
              <a:ahLst/>
              <a:cxnLst/>
              <a:rect l="l" t="t" r="r" b="b"/>
              <a:pathLst>
                <a:path w="864" h="1498" fill="none" extrusionOk="0">
                  <a:moveTo>
                    <a:pt x="1" y="0"/>
                  </a:moveTo>
                  <a:cubicBezTo>
                    <a:pt x="433" y="598"/>
                    <a:pt x="605" y="943"/>
                    <a:pt x="864" y="1497"/>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5"/>
            <p:cNvSpPr/>
            <p:nvPr/>
          </p:nvSpPr>
          <p:spPr>
            <a:xfrm>
              <a:off x="6054875" y="4323725"/>
              <a:ext cx="20200" cy="34400"/>
            </a:xfrm>
            <a:custGeom>
              <a:avLst/>
              <a:gdLst/>
              <a:ahLst/>
              <a:cxnLst/>
              <a:rect l="l" t="t" r="r" b="b"/>
              <a:pathLst>
                <a:path w="808" h="1376" fill="none" extrusionOk="0">
                  <a:moveTo>
                    <a:pt x="0" y="1"/>
                  </a:moveTo>
                  <a:cubicBezTo>
                    <a:pt x="293" y="394"/>
                    <a:pt x="581" y="939"/>
                    <a:pt x="808" y="1375"/>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5"/>
            <p:cNvSpPr/>
            <p:nvPr/>
          </p:nvSpPr>
          <p:spPr>
            <a:xfrm>
              <a:off x="5930950" y="4417050"/>
              <a:ext cx="450300" cy="2400"/>
            </a:xfrm>
            <a:custGeom>
              <a:avLst/>
              <a:gdLst/>
              <a:ahLst/>
              <a:cxnLst/>
              <a:rect l="l" t="t" r="r" b="b"/>
              <a:pathLst>
                <a:path w="18012" h="96" fill="none" extrusionOk="0">
                  <a:moveTo>
                    <a:pt x="18012" y="95"/>
                  </a:moveTo>
                  <a:lnTo>
                    <a:pt x="1" y="1"/>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5"/>
            <p:cNvSpPr/>
            <p:nvPr/>
          </p:nvSpPr>
          <p:spPr>
            <a:xfrm>
              <a:off x="6263550" y="4352425"/>
              <a:ext cx="113675" cy="66400"/>
            </a:xfrm>
            <a:custGeom>
              <a:avLst/>
              <a:gdLst/>
              <a:ahLst/>
              <a:cxnLst/>
              <a:rect l="l" t="t" r="r" b="b"/>
              <a:pathLst>
                <a:path w="4547" h="2656" fill="none" extrusionOk="0">
                  <a:moveTo>
                    <a:pt x="4546" y="0"/>
                  </a:moveTo>
                  <a:cubicBezTo>
                    <a:pt x="4546" y="0"/>
                    <a:pt x="376" y="30"/>
                    <a:pt x="1" y="2655"/>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5"/>
            <p:cNvSpPr/>
            <p:nvPr/>
          </p:nvSpPr>
          <p:spPr>
            <a:xfrm>
              <a:off x="5990475" y="4355175"/>
              <a:ext cx="35975" cy="62400"/>
            </a:xfrm>
            <a:custGeom>
              <a:avLst/>
              <a:gdLst/>
              <a:ahLst/>
              <a:cxnLst/>
              <a:rect l="l" t="t" r="r" b="b"/>
              <a:pathLst>
                <a:path w="1439" h="2496" fill="none" extrusionOk="0">
                  <a:moveTo>
                    <a:pt x="0" y="0"/>
                  </a:moveTo>
                  <a:cubicBezTo>
                    <a:pt x="0" y="0"/>
                    <a:pt x="1202" y="1707"/>
                    <a:pt x="1438" y="2495"/>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5"/>
            <p:cNvSpPr/>
            <p:nvPr/>
          </p:nvSpPr>
          <p:spPr>
            <a:xfrm>
              <a:off x="5913200" y="2824625"/>
              <a:ext cx="594150" cy="1433550"/>
            </a:xfrm>
            <a:custGeom>
              <a:avLst/>
              <a:gdLst/>
              <a:ahLst/>
              <a:cxnLst/>
              <a:rect l="l" t="t" r="r" b="b"/>
              <a:pathLst>
                <a:path w="23766" h="57342" extrusionOk="0">
                  <a:moveTo>
                    <a:pt x="22789" y="1"/>
                  </a:moveTo>
                  <a:lnTo>
                    <a:pt x="10062" y="653"/>
                  </a:lnTo>
                  <a:cubicBezTo>
                    <a:pt x="10062" y="653"/>
                    <a:pt x="0" y="23155"/>
                    <a:pt x="531" y="31124"/>
                  </a:cubicBezTo>
                  <a:cubicBezTo>
                    <a:pt x="1026" y="38546"/>
                    <a:pt x="6654" y="57341"/>
                    <a:pt x="6654" y="57341"/>
                  </a:cubicBezTo>
                  <a:lnTo>
                    <a:pt x="18717" y="55130"/>
                  </a:lnTo>
                  <a:cubicBezTo>
                    <a:pt x="18717" y="55130"/>
                    <a:pt x="12948" y="31916"/>
                    <a:pt x="13248" y="29514"/>
                  </a:cubicBezTo>
                  <a:cubicBezTo>
                    <a:pt x="13547" y="27114"/>
                    <a:pt x="20913" y="10589"/>
                    <a:pt x="20913" y="10589"/>
                  </a:cubicBezTo>
                  <a:cubicBezTo>
                    <a:pt x="20913" y="10589"/>
                    <a:pt x="23765" y="6695"/>
                    <a:pt x="227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5"/>
            <p:cNvSpPr/>
            <p:nvPr/>
          </p:nvSpPr>
          <p:spPr>
            <a:xfrm>
              <a:off x="6190025" y="3100700"/>
              <a:ext cx="189300" cy="1111400"/>
            </a:xfrm>
            <a:custGeom>
              <a:avLst/>
              <a:gdLst/>
              <a:ahLst/>
              <a:cxnLst/>
              <a:rect l="l" t="t" r="r" b="b"/>
              <a:pathLst>
                <a:path w="7572" h="44456" fill="none" extrusionOk="0">
                  <a:moveTo>
                    <a:pt x="5626" y="44456"/>
                  </a:moveTo>
                  <a:cubicBezTo>
                    <a:pt x="5626" y="44456"/>
                    <a:pt x="0" y="21023"/>
                    <a:pt x="300" y="18621"/>
                  </a:cubicBezTo>
                  <a:cubicBezTo>
                    <a:pt x="599" y="16220"/>
                    <a:pt x="7571" y="1"/>
                    <a:pt x="7571" y="1"/>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5"/>
            <p:cNvSpPr/>
            <p:nvPr/>
          </p:nvSpPr>
          <p:spPr>
            <a:xfrm>
              <a:off x="6064950" y="4147450"/>
              <a:ext cx="302550" cy="60975"/>
            </a:xfrm>
            <a:custGeom>
              <a:avLst/>
              <a:gdLst/>
              <a:ahLst/>
              <a:cxnLst/>
              <a:rect l="l" t="t" r="r" b="b"/>
              <a:pathLst>
                <a:path w="12102" h="2439" fill="none" extrusionOk="0">
                  <a:moveTo>
                    <a:pt x="12102" y="0"/>
                  </a:moveTo>
                  <a:lnTo>
                    <a:pt x="1" y="2439"/>
                  </a:ln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5"/>
            <p:cNvSpPr/>
            <p:nvPr/>
          </p:nvSpPr>
          <p:spPr>
            <a:xfrm>
              <a:off x="6503100" y="3841400"/>
              <a:ext cx="413600" cy="559325"/>
            </a:xfrm>
            <a:custGeom>
              <a:avLst/>
              <a:gdLst/>
              <a:ahLst/>
              <a:cxnLst/>
              <a:rect l="l" t="t" r="r" b="b"/>
              <a:pathLst>
                <a:path w="16544" h="22373" extrusionOk="0">
                  <a:moveTo>
                    <a:pt x="9545" y="1"/>
                  </a:moveTo>
                  <a:lnTo>
                    <a:pt x="0" y="3274"/>
                  </a:lnTo>
                  <a:lnTo>
                    <a:pt x="6434" y="15256"/>
                  </a:lnTo>
                  <a:lnTo>
                    <a:pt x="1450" y="21152"/>
                  </a:lnTo>
                  <a:cubicBezTo>
                    <a:pt x="1242" y="21366"/>
                    <a:pt x="1188" y="21685"/>
                    <a:pt x="1313" y="21954"/>
                  </a:cubicBezTo>
                  <a:cubicBezTo>
                    <a:pt x="1434" y="22217"/>
                    <a:pt x="1694" y="22372"/>
                    <a:pt x="1966" y="22372"/>
                  </a:cubicBezTo>
                  <a:cubicBezTo>
                    <a:pt x="2067" y="22372"/>
                    <a:pt x="2169" y="22351"/>
                    <a:pt x="2266" y="22306"/>
                  </a:cubicBezTo>
                  <a:lnTo>
                    <a:pt x="16543" y="15711"/>
                  </a:lnTo>
                  <a:lnTo>
                    <a:pt x="15173" y="11772"/>
                  </a:lnTo>
                  <a:lnTo>
                    <a:pt x="9545"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5"/>
            <p:cNvSpPr/>
            <p:nvPr/>
          </p:nvSpPr>
          <p:spPr>
            <a:xfrm>
              <a:off x="6523825" y="4131600"/>
              <a:ext cx="428400" cy="318050"/>
            </a:xfrm>
            <a:custGeom>
              <a:avLst/>
              <a:gdLst/>
              <a:ahLst/>
              <a:cxnLst/>
              <a:rect l="l" t="t" r="r" b="b"/>
              <a:pathLst>
                <a:path w="17136" h="12722" extrusionOk="0">
                  <a:moveTo>
                    <a:pt x="14315" y="0"/>
                  </a:moveTo>
                  <a:cubicBezTo>
                    <a:pt x="14315" y="0"/>
                    <a:pt x="10047" y="3401"/>
                    <a:pt x="5630" y="3635"/>
                  </a:cubicBezTo>
                  <a:lnTo>
                    <a:pt x="252" y="9692"/>
                  </a:lnTo>
                  <a:cubicBezTo>
                    <a:pt x="30" y="9941"/>
                    <a:pt x="1" y="10602"/>
                    <a:pt x="72" y="11144"/>
                  </a:cubicBezTo>
                  <a:cubicBezTo>
                    <a:pt x="73" y="11160"/>
                    <a:pt x="567" y="12722"/>
                    <a:pt x="900" y="12722"/>
                  </a:cubicBezTo>
                  <a:cubicBezTo>
                    <a:pt x="915" y="12722"/>
                    <a:pt x="929" y="12719"/>
                    <a:pt x="944" y="12712"/>
                  </a:cubicBezTo>
                  <a:lnTo>
                    <a:pt x="16894" y="5344"/>
                  </a:lnTo>
                  <a:cubicBezTo>
                    <a:pt x="17062" y="5267"/>
                    <a:pt x="17135" y="5067"/>
                    <a:pt x="17058" y="4899"/>
                  </a:cubicBezTo>
                  <a:lnTo>
                    <a:pt x="143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5"/>
            <p:cNvSpPr/>
            <p:nvPr/>
          </p:nvSpPr>
          <p:spPr>
            <a:xfrm>
              <a:off x="6631475" y="4246825"/>
              <a:ext cx="42425" cy="28775"/>
            </a:xfrm>
            <a:custGeom>
              <a:avLst/>
              <a:gdLst/>
              <a:ahLst/>
              <a:cxnLst/>
              <a:rect l="l" t="t" r="r" b="b"/>
              <a:pathLst>
                <a:path w="1697" h="1151" fill="none" extrusionOk="0">
                  <a:moveTo>
                    <a:pt x="0" y="0"/>
                  </a:moveTo>
                  <a:cubicBezTo>
                    <a:pt x="610" y="315"/>
                    <a:pt x="1178" y="701"/>
                    <a:pt x="1697" y="115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5"/>
            <p:cNvSpPr/>
            <p:nvPr/>
          </p:nvSpPr>
          <p:spPr>
            <a:xfrm>
              <a:off x="6616200" y="4269425"/>
              <a:ext cx="35450" cy="24775"/>
            </a:xfrm>
            <a:custGeom>
              <a:avLst/>
              <a:gdLst/>
              <a:ahLst/>
              <a:cxnLst/>
              <a:rect l="l" t="t" r="r" b="b"/>
              <a:pathLst>
                <a:path w="1418" h="991" fill="none" extrusionOk="0">
                  <a:moveTo>
                    <a:pt x="1" y="1"/>
                  </a:moveTo>
                  <a:cubicBezTo>
                    <a:pt x="646" y="358"/>
                    <a:pt x="949" y="598"/>
                    <a:pt x="1418" y="99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5"/>
            <p:cNvSpPr/>
            <p:nvPr/>
          </p:nvSpPr>
          <p:spPr>
            <a:xfrm>
              <a:off x="6602625" y="4287050"/>
              <a:ext cx="32900" cy="22575"/>
            </a:xfrm>
            <a:custGeom>
              <a:avLst/>
              <a:gdLst/>
              <a:ahLst/>
              <a:cxnLst/>
              <a:rect l="l" t="t" r="r" b="b"/>
              <a:pathLst>
                <a:path w="1316" h="903" fill="none" extrusionOk="0">
                  <a:moveTo>
                    <a:pt x="0" y="1"/>
                  </a:moveTo>
                  <a:cubicBezTo>
                    <a:pt x="434" y="233"/>
                    <a:pt x="925" y="605"/>
                    <a:pt x="1316" y="903"/>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5"/>
            <p:cNvSpPr/>
            <p:nvPr/>
          </p:nvSpPr>
          <p:spPr>
            <a:xfrm>
              <a:off x="6530000" y="4235300"/>
              <a:ext cx="408825" cy="188825"/>
            </a:xfrm>
            <a:custGeom>
              <a:avLst/>
              <a:gdLst/>
              <a:ahLst/>
              <a:cxnLst/>
              <a:rect l="l" t="t" r="r" b="b"/>
              <a:pathLst>
                <a:path w="16353" h="7553" fill="none" extrusionOk="0">
                  <a:moveTo>
                    <a:pt x="16352" y="0"/>
                  </a:moveTo>
                  <a:lnTo>
                    <a:pt x="1" y="7553"/>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5"/>
            <p:cNvSpPr/>
            <p:nvPr/>
          </p:nvSpPr>
          <p:spPr>
            <a:xfrm>
              <a:off x="6812575" y="4176325"/>
              <a:ext cx="94150" cy="108325"/>
            </a:xfrm>
            <a:custGeom>
              <a:avLst/>
              <a:gdLst/>
              <a:ahLst/>
              <a:cxnLst/>
              <a:rect l="l" t="t" r="r" b="b"/>
              <a:pathLst>
                <a:path w="3766" h="4333" fill="none" extrusionOk="0">
                  <a:moveTo>
                    <a:pt x="3765" y="1"/>
                  </a:moveTo>
                  <a:cubicBezTo>
                    <a:pt x="3765" y="1"/>
                    <a:pt x="1" y="1797"/>
                    <a:pt x="775" y="4333"/>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5"/>
            <p:cNvSpPr/>
            <p:nvPr/>
          </p:nvSpPr>
          <p:spPr>
            <a:xfrm>
              <a:off x="6557650" y="4342825"/>
              <a:ext cx="59050" cy="41250"/>
            </a:xfrm>
            <a:custGeom>
              <a:avLst/>
              <a:gdLst/>
              <a:ahLst/>
              <a:cxnLst/>
              <a:rect l="l" t="t" r="r" b="b"/>
              <a:pathLst>
                <a:path w="2362" h="1650" fill="none" extrusionOk="0">
                  <a:moveTo>
                    <a:pt x="0" y="1"/>
                  </a:moveTo>
                  <a:cubicBezTo>
                    <a:pt x="0" y="1"/>
                    <a:pt x="1814" y="1038"/>
                    <a:pt x="2361" y="165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5"/>
            <p:cNvSpPr/>
            <p:nvPr/>
          </p:nvSpPr>
          <p:spPr>
            <a:xfrm>
              <a:off x="6267800" y="2787850"/>
              <a:ext cx="585900" cy="1382100"/>
            </a:xfrm>
            <a:custGeom>
              <a:avLst/>
              <a:gdLst/>
              <a:ahLst/>
              <a:cxnLst/>
              <a:rect l="l" t="t" r="r" b="b"/>
              <a:pathLst>
                <a:path w="23436" h="55284" extrusionOk="0">
                  <a:moveTo>
                    <a:pt x="16262" y="1"/>
                  </a:moveTo>
                  <a:lnTo>
                    <a:pt x="3835" y="2806"/>
                  </a:lnTo>
                  <a:cubicBezTo>
                    <a:pt x="3835" y="2806"/>
                    <a:pt x="0" y="24055"/>
                    <a:pt x="1809" y="31835"/>
                  </a:cubicBezTo>
                  <a:cubicBezTo>
                    <a:pt x="3835" y="40537"/>
                    <a:pt x="12562" y="55284"/>
                    <a:pt x="12562" y="55284"/>
                  </a:cubicBezTo>
                  <a:lnTo>
                    <a:pt x="23436" y="49882"/>
                  </a:lnTo>
                  <a:cubicBezTo>
                    <a:pt x="23436" y="49882"/>
                    <a:pt x="14051" y="31956"/>
                    <a:pt x="14067" y="28088"/>
                  </a:cubicBezTo>
                  <a:cubicBezTo>
                    <a:pt x="14076" y="25668"/>
                    <a:pt x="16215" y="10755"/>
                    <a:pt x="16215" y="10755"/>
                  </a:cubicBezTo>
                  <a:cubicBezTo>
                    <a:pt x="16215" y="10755"/>
                    <a:pt x="18365" y="6432"/>
                    <a:pt x="162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5"/>
            <p:cNvSpPr/>
            <p:nvPr/>
          </p:nvSpPr>
          <p:spPr>
            <a:xfrm>
              <a:off x="6556700" y="2801100"/>
              <a:ext cx="234375" cy="1264925"/>
            </a:xfrm>
            <a:custGeom>
              <a:avLst/>
              <a:gdLst/>
              <a:ahLst/>
              <a:cxnLst/>
              <a:rect l="l" t="t" r="r" b="b"/>
              <a:pathLst>
                <a:path w="9375" h="50597" fill="none" extrusionOk="0">
                  <a:moveTo>
                    <a:pt x="9374" y="50597"/>
                  </a:moveTo>
                  <a:cubicBezTo>
                    <a:pt x="9374" y="50597"/>
                    <a:pt x="0" y="33075"/>
                    <a:pt x="7" y="28087"/>
                  </a:cubicBezTo>
                  <a:cubicBezTo>
                    <a:pt x="10" y="25667"/>
                    <a:pt x="1495" y="14384"/>
                    <a:pt x="2155" y="10754"/>
                  </a:cubicBezTo>
                  <a:cubicBezTo>
                    <a:pt x="2816" y="7125"/>
                    <a:pt x="4109" y="2931"/>
                    <a:pt x="2202" y="0"/>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5"/>
            <p:cNvSpPr/>
            <p:nvPr/>
          </p:nvSpPr>
          <p:spPr>
            <a:xfrm>
              <a:off x="6301425" y="2875075"/>
              <a:ext cx="53925" cy="528175"/>
            </a:xfrm>
            <a:custGeom>
              <a:avLst/>
              <a:gdLst/>
              <a:ahLst/>
              <a:cxnLst/>
              <a:rect l="l" t="t" r="r" b="b"/>
              <a:pathLst>
                <a:path w="2157" h="21127" fill="none" extrusionOk="0">
                  <a:moveTo>
                    <a:pt x="1" y="21127"/>
                  </a:moveTo>
                  <a:cubicBezTo>
                    <a:pt x="572" y="15155"/>
                    <a:pt x="1248" y="7140"/>
                    <a:pt x="2157" y="1"/>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5"/>
            <p:cNvSpPr/>
            <p:nvPr/>
          </p:nvSpPr>
          <p:spPr>
            <a:xfrm>
              <a:off x="6514975" y="2875075"/>
              <a:ext cx="118225" cy="72350"/>
            </a:xfrm>
            <a:custGeom>
              <a:avLst/>
              <a:gdLst/>
              <a:ahLst/>
              <a:cxnLst/>
              <a:rect l="l" t="t" r="r" b="b"/>
              <a:pathLst>
                <a:path w="4729" h="2894" fill="none" extrusionOk="0">
                  <a:moveTo>
                    <a:pt x="0" y="1"/>
                  </a:moveTo>
                  <a:cubicBezTo>
                    <a:pt x="0" y="1"/>
                    <a:pt x="738" y="1831"/>
                    <a:pt x="4729" y="2893"/>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5"/>
            <p:cNvSpPr/>
            <p:nvPr/>
          </p:nvSpPr>
          <p:spPr>
            <a:xfrm>
              <a:off x="6296800" y="2885950"/>
              <a:ext cx="44450" cy="136550"/>
            </a:xfrm>
            <a:custGeom>
              <a:avLst/>
              <a:gdLst/>
              <a:ahLst/>
              <a:cxnLst/>
              <a:rect l="l" t="t" r="r" b="b"/>
              <a:pathLst>
                <a:path w="1778" h="5462" fill="none" extrusionOk="0">
                  <a:moveTo>
                    <a:pt x="600" y="0"/>
                  </a:moveTo>
                  <a:cubicBezTo>
                    <a:pt x="600" y="0"/>
                    <a:pt x="1" y="4380"/>
                    <a:pt x="351" y="4959"/>
                  </a:cubicBezTo>
                  <a:cubicBezTo>
                    <a:pt x="513" y="5223"/>
                    <a:pt x="1777" y="5461"/>
                    <a:pt x="1777" y="5461"/>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5"/>
            <p:cNvSpPr/>
            <p:nvPr/>
          </p:nvSpPr>
          <p:spPr>
            <a:xfrm>
              <a:off x="6126925" y="2891900"/>
              <a:ext cx="94900" cy="38550"/>
            </a:xfrm>
            <a:custGeom>
              <a:avLst/>
              <a:gdLst/>
              <a:ahLst/>
              <a:cxnLst/>
              <a:rect l="l" t="t" r="r" b="b"/>
              <a:pathLst>
                <a:path w="3796" h="1542" fill="none" extrusionOk="0">
                  <a:moveTo>
                    <a:pt x="1" y="1480"/>
                  </a:moveTo>
                  <a:cubicBezTo>
                    <a:pt x="1" y="1480"/>
                    <a:pt x="2411" y="1542"/>
                    <a:pt x="3795" y="0"/>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5"/>
            <p:cNvSpPr/>
            <p:nvPr/>
          </p:nvSpPr>
          <p:spPr>
            <a:xfrm>
              <a:off x="6553750" y="3987625"/>
              <a:ext cx="275600" cy="133450"/>
            </a:xfrm>
            <a:custGeom>
              <a:avLst/>
              <a:gdLst/>
              <a:ahLst/>
              <a:cxnLst/>
              <a:rect l="l" t="t" r="r" b="b"/>
              <a:pathLst>
                <a:path w="11024" h="5338" fill="none" extrusionOk="0">
                  <a:moveTo>
                    <a:pt x="11023" y="0"/>
                  </a:moveTo>
                  <a:lnTo>
                    <a:pt x="0" y="5338"/>
                  </a:ln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5"/>
            <p:cNvSpPr/>
            <p:nvPr/>
          </p:nvSpPr>
          <p:spPr>
            <a:xfrm>
              <a:off x="6102250" y="2043525"/>
              <a:ext cx="609250" cy="855375"/>
            </a:xfrm>
            <a:custGeom>
              <a:avLst/>
              <a:gdLst/>
              <a:ahLst/>
              <a:cxnLst/>
              <a:rect l="l" t="t" r="r" b="b"/>
              <a:pathLst>
                <a:path w="24370" h="34215" extrusionOk="0">
                  <a:moveTo>
                    <a:pt x="5853" y="0"/>
                  </a:moveTo>
                  <a:cubicBezTo>
                    <a:pt x="5853" y="0"/>
                    <a:pt x="1278" y="1315"/>
                    <a:pt x="621" y="10074"/>
                  </a:cubicBezTo>
                  <a:cubicBezTo>
                    <a:pt x="0" y="13666"/>
                    <a:pt x="1491" y="33634"/>
                    <a:pt x="1493" y="33634"/>
                  </a:cubicBezTo>
                  <a:cubicBezTo>
                    <a:pt x="1493" y="33634"/>
                    <a:pt x="1493" y="33634"/>
                    <a:pt x="1493" y="33634"/>
                  </a:cubicBezTo>
                  <a:cubicBezTo>
                    <a:pt x="3906" y="34051"/>
                    <a:pt x="6354" y="34214"/>
                    <a:pt x="8707" y="34214"/>
                  </a:cubicBezTo>
                  <a:cubicBezTo>
                    <a:pt x="17150" y="34214"/>
                    <a:pt x="24369" y="32115"/>
                    <a:pt x="24369" y="32115"/>
                  </a:cubicBezTo>
                  <a:cubicBezTo>
                    <a:pt x="24369" y="32115"/>
                    <a:pt x="22301" y="19595"/>
                    <a:pt x="21515" y="14892"/>
                  </a:cubicBezTo>
                  <a:cubicBezTo>
                    <a:pt x="19540" y="3086"/>
                    <a:pt x="11377" y="578"/>
                    <a:pt x="11377" y="578"/>
                  </a:cubicBezTo>
                  <a:lnTo>
                    <a:pt x="58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5"/>
            <p:cNvSpPr/>
            <p:nvPr/>
          </p:nvSpPr>
          <p:spPr>
            <a:xfrm>
              <a:off x="5638825" y="1528725"/>
              <a:ext cx="657700" cy="687950"/>
            </a:xfrm>
            <a:custGeom>
              <a:avLst/>
              <a:gdLst/>
              <a:ahLst/>
              <a:cxnLst/>
              <a:rect l="l" t="t" r="r" b="b"/>
              <a:pathLst>
                <a:path w="26308" h="27518" extrusionOk="0">
                  <a:moveTo>
                    <a:pt x="5618" y="1"/>
                  </a:moveTo>
                  <a:cubicBezTo>
                    <a:pt x="5618" y="1"/>
                    <a:pt x="1" y="3946"/>
                    <a:pt x="2576" y="6012"/>
                  </a:cubicBezTo>
                  <a:cubicBezTo>
                    <a:pt x="5988" y="8312"/>
                    <a:pt x="10349" y="12888"/>
                    <a:pt x="13670" y="17026"/>
                  </a:cubicBezTo>
                  <a:cubicBezTo>
                    <a:pt x="15742" y="19607"/>
                    <a:pt x="19933" y="27517"/>
                    <a:pt x="19933" y="27517"/>
                  </a:cubicBezTo>
                  <a:lnTo>
                    <a:pt x="26308" y="20672"/>
                  </a:lnTo>
                  <a:cubicBezTo>
                    <a:pt x="26308" y="20672"/>
                    <a:pt x="23616" y="15927"/>
                    <a:pt x="19422" y="11260"/>
                  </a:cubicBezTo>
                  <a:cubicBezTo>
                    <a:pt x="13922" y="5140"/>
                    <a:pt x="5618" y="1"/>
                    <a:pt x="5618"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5"/>
            <p:cNvSpPr/>
            <p:nvPr/>
          </p:nvSpPr>
          <p:spPr>
            <a:xfrm>
              <a:off x="5508350" y="1441300"/>
              <a:ext cx="341525" cy="263800"/>
            </a:xfrm>
            <a:custGeom>
              <a:avLst/>
              <a:gdLst/>
              <a:ahLst/>
              <a:cxnLst/>
              <a:rect l="l" t="t" r="r" b="b"/>
              <a:pathLst>
                <a:path w="13661" h="10552" extrusionOk="0">
                  <a:moveTo>
                    <a:pt x="3935" y="1"/>
                  </a:moveTo>
                  <a:cubicBezTo>
                    <a:pt x="3884" y="1"/>
                    <a:pt x="3849" y="11"/>
                    <a:pt x="3833" y="32"/>
                  </a:cubicBezTo>
                  <a:cubicBezTo>
                    <a:pt x="3569" y="376"/>
                    <a:pt x="5151" y="1613"/>
                    <a:pt x="6056" y="2244"/>
                  </a:cubicBezTo>
                  <a:cubicBezTo>
                    <a:pt x="4711" y="1480"/>
                    <a:pt x="3055" y="432"/>
                    <a:pt x="2471" y="432"/>
                  </a:cubicBezTo>
                  <a:cubicBezTo>
                    <a:pt x="2391" y="432"/>
                    <a:pt x="2332" y="452"/>
                    <a:pt x="2295" y="495"/>
                  </a:cubicBezTo>
                  <a:cubicBezTo>
                    <a:pt x="1993" y="853"/>
                    <a:pt x="3745" y="2360"/>
                    <a:pt x="4919" y="3151"/>
                  </a:cubicBezTo>
                  <a:cubicBezTo>
                    <a:pt x="3859" y="2617"/>
                    <a:pt x="1427" y="1000"/>
                    <a:pt x="805" y="1000"/>
                  </a:cubicBezTo>
                  <a:cubicBezTo>
                    <a:pt x="748" y="1000"/>
                    <a:pt x="706" y="1014"/>
                    <a:pt x="682" y="1043"/>
                  </a:cubicBezTo>
                  <a:cubicBezTo>
                    <a:pt x="281" y="1539"/>
                    <a:pt x="3823" y="4158"/>
                    <a:pt x="3823" y="4158"/>
                  </a:cubicBezTo>
                  <a:cubicBezTo>
                    <a:pt x="3823" y="4158"/>
                    <a:pt x="1276" y="2465"/>
                    <a:pt x="444" y="2465"/>
                  </a:cubicBezTo>
                  <a:cubicBezTo>
                    <a:pt x="323" y="2465"/>
                    <a:pt x="238" y="2501"/>
                    <a:pt x="202" y="2584"/>
                  </a:cubicBezTo>
                  <a:cubicBezTo>
                    <a:pt x="0" y="3063"/>
                    <a:pt x="3372" y="5055"/>
                    <a:pt x="3392" y="5475"/>
                  </a:cubicBezTo>
                  <a:cubicBezTo>
                    <a:pt x="3395" y="5543"/>
                    <a:pt x="3338" y="5570"/>
                    <a:pt x="3241" y="5570"/>
                  </a:cubicBezTo>
                  <a:cubicBezTo>
                    <a:pt x="2848" y="5570"/>
                    <a:pt x="1786" y="5124"/>
                    <a:pt x="1309" y="5124"/>
                  </a:cubicBezTo>
                  <a:cubicBezTo>
                    <a:pt x="1173" y="5124"/>
                    <a:pt x="1085" y="5160"/>
                    <a:pt x="1072" y="5252"/>
                  </a:cubicBezTo>
                  <a:cubicBezTo>
                    <a:pt x="1002" y="5751"/>
                    <a:pt x="7409" y="9079"/>
                    <a:pt x="9378" y="10551"/>
                  </a:cubicBezTo>
                  <a:lnTo>
                    <a:pt x="13660" y="5379"/>
                  </a:lnTo>
                  <a:cubicBezTo>
                    <a:pt x="9306" y="2375"/>
                    <a:pt x="4707" y="1"/>
                    <a:pt x="3935"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5"/>
            <p:cNvSpPr/>
            <p:nvPr/>
          </p:nvSpPr>
          <p:spPr>
            <a:xfrm>
              <a:off x="5787150" y="2304875"/>
              <a:ext cx="719175" cy="675075"/>
            </a:xfrm>
            <a:custGeom>
              <a:avLst/>
              <a:gdLst/>
              <a:ahLst/>
              <a:cxnLst/>
              <a:rect l="l" t="t" r="r" b="b"/>
              <a:pathLst>
                <a:path w="28767" h="27003" extrusionOk="0">
                  <a:moveTo>
                    <a:pt x="20740" y="1"/>
                  </a:moveTo>
                  <a:cubicBezTo>
                    <a:pt x="20740" y="1"/>
                    <a:pt x="17284" y="7848"/>
                    <a:pt x="15123" y="10354"/>
                  </a:cubicBezTo>
                  <a:cubicBezTo>
                    <a:pt x="11660" y="14374"/>
                    <a:pt x="6135" y="18708"/>
                    <a:pt x="2645" y="20889"/>
                  </a:cubicBezTo>
                  <a:cubicBezTo>
                    <a:pt x="0" y="22864"/>
                    <a:pt x="5476" y="27003"/>
                    <a:pt x="5476" y="27003"/>
                  </a:cubicBezTo>
                  <a:cubicBezTo>
                    <a:pt x="5476" y="27003"/>
                    <a:pt x="14593" y="22835"/>
                    <a:pt x="20304" y="16911"/>
                  </a:cubicBezTo>
                  <a:cubicBezTo>
                    <a:pt x="24658" y="12392"/>
                    <a:pt x="28767" y="4222"/>
                    <a:pt x="28767" y="4222"/>
                  </a:cubicBezTo>
                  <a:lnTo>
                    <a:pt x="20740"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5"/>
            <p:cNvSpPr/>
            <p:nvPr/>
          </p:nvSpPr>
          <p:spPr>
            <a:xfrm>
              <a:off x="5652900" y="2802425"/>
              <a:ext cx="339500" cy="258850"/>
            </a:xfrm>
            <a:custGeom>
              <a:avLst/>
              <a:gdLst/>
              <a:ahLst/>
              <a:cxnLst/>
              <a:rect l="l" t="t" r="r" b="b"/>
              <a:pathLst>
                <a:path w="13580" h="10354" extrusionOk="0">
                  <a:moveTo>
                    <a:pt x="9635" y="1"/>
                  </a:moveTo>
                  <a:cubicBezTo>
                    <a:pt x="7615" y="1405"/>
                    <a:pt x="1096" y="4507"/>
                    <a:pt x="1149" y="5008"/>
                  </a:cubicBezTo>
                  <a:cubicBezTo>
                    <a:pt x="1159" y="5107"/>
                    <a:pt x="1258" y="5145"/>
                    <a:pt x="1411" y="5145"/>
                  </a:cubicBezTo>
                  <a:cubicBezTo>
                    <a:pt x="1893" y="5145"/>
                    <a:pt x="2908" y="4766"/>
                    <a:pt x="3307" y="4766"/>
                  </a:cubicBezTo>
                  <a:cubicBezTo>
                    <a:pt x="3417" y="4766"/>
                    <a:pt x="3480" y="4794"/>
                    <a:pt x="3474" y="4866"/>
                  </a:cubicBezTo>
                  <a:cubicBezTo>
                    <a:pt x="3441" y="5286"/>
                    <a:pt x="1" y="7159"/>
                    <a:pt x="187" y="7646"/>
                  </a:cubicBezTo>
                  <a:cubicBezTo>
                    <a:pt x="221" y="7735"/>
                    <a:pt x="313" y="7773"/>
                    <a:pt x="447" y="7773"/>
                  </a:cubicBezTo>
                  <a:cubicBezTo>
                    <a:pt x="1301" y="7773"/>
                    <a:pt x="3858" y="6198"/>
                    <a:pt x="3859" y="6197"/>
                  </a:cubicBezTo>
                  <a:lnTo>
                    <a:pt x="3859" y="6197"/>
                  </a:lnTo>
                  <a:cubicBezTo>
                    <a:pt x="3858" y="6198"/>
                    <a:pt x="228" y="8692"/>
                    <a:pt x="613" y="9200"/>
                  </a:cubicBezTo>
                  <a:cubicBezTo>
                    <a:pt x="638" y="9233"/>
                    <a:pt x="684" y="9248"/>
                    <a:pt x="748" y="9248"/>
                  </a:cubicBezTo>
                  <a:cubicBezTo>
                    <a:pt x="1391" y="9248"/>
                    <a:pt x="3850" y="7736"/>
                    <a:pt x="4921" y="7243"/>
                  </a:cubicBezTo>
                  <a:lnTo>
                    <a:pt x="4921" y="7243"/>
                  </a:lnTo>
                  <a:cubicBezTo>
                    <a:pt x="3720" y="7992"/>
                    <a:pt x="1917" y="9438"/>
                    <a:pt x="2207" y="9806"/>
                  </a:cubicBezTo>
                  <a:cubicBezTo>
                    <a:pt x="2244" y="9853"/>
                    <a:pt x="2309" y="9874"/>
                    <a:pt x="2398" y="9874"/>
                  </a:cubicBezTo>
                  <a:cubicBezTo>
                    <a:pt x="2997" y="9874"/>
                    <a:pt x="4667" y="8897"/>
                    <a:pt x="6024" y="8188"/>
                  </a:cubicBezTo>
                  <a:lnTo>
                    <a:pt x="6024" y="8188"/>
                  </a:lnTo>
                  <a:cubicBezTo>
                    <a:pt x="5100" y="8788"/>
                    <a:pt x="3475" y="9968"/>
                    <a:pt x="3726" y="10320"/>
                  </a:cubicBezTo>
                  <a:cubicBezTo>
                    <a:pt x="3742" y="10343"/>
                    <a:pt x="3778" y="10354"/>
                    <a:pt x="3831" y="10354"/>
                  </a:cubicBezTo>
                  <a:cubicBezTo>
                    <a:pt x="4613" y="10354"/>
                    <a:pt x="9266" y="8005"/>
                    <a:pt x="13579" y="5624"/>
                  </a:cubicBezTo>
                  <a:lnTo>
                    <a:pt x="9635"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5"/>
            <p:cNvSpPr/>
            <p:nvPr/>
          </p:nvSpPr>
          <p:spPr>
            <a:xfrm>
              <a:off x="6197200" y="2252100"/>
              <a:ext cx="350750" cy="363375"/>
            </a:xfrm>
            <a:custGeom>
              <a:avLst/>
              <a:gdLst/>
              <a:ahLst/>
              <a:cxnLst/>
              <a:rect l="l" t="t" r="r" b="b"/>
              <a:pathLst>
                <a:path w="14030" h="14535" extrusionOk="0">
                  <a:moveTo>
                    <a:pt x="4165" y="0"/>
                  </a:moveTo>
                  <a:cubicBezTo>
                    <a:pt x="3021" y="3845"/>
                    <a:pt x="1" y="10213"/>
                    <a:pt x="1" y="10213"/>
                  </a:cubicBezTo>
                  <a:lnTo>
                    <a:pt x="8201" y="14535"/>
                  </a:lnTo>
                  <a:cubicBezTo>
                    <a:pt x="8201" y="14535"/>
                    <a:pt x="12430" y="9374"/>
                    <a:pt x="14030" y="3173"/>
                  </a:cubicBezTo>
                  <a:lnTo>
                    <a:pt x="4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5"/>
            <p:cNvSpPr/>
            <p:nvPr/>
          </p:nvSpPr>
          <p:spPr>
            <a:xfrm>
              <a:off x="6402250" y="2368575"/>
              <a:ext cx="134750" cy="246900"/>
            </a:xfrm>
            <a:custGeom>
              <a:avLst/>
              <a:gdLst/>
              <a:ahLst/>
              <a:cxnLst/>
              <a:rect l="l" t="t" r="r" b="b"/>
              <a:pathLst>
                <a:path w="5390" h="9876" fill="none" extrusionOk="0">
                  <a:moveTo>
                    <a:pt x="0" y="9876"/>
                  </a:moveTo>
                  <a:cubicBezTo>
                    <a:pt x="0" y="9876"/>
                    <a:pt x="4591" y="3464"/>
                    <a:pt x="5389"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5"/>
            <p:cNvSpPr/>
            <p:nvPr/>
          </p:nvSpPr>
          <p:spPr>
            <a:xfrm>
              <a:off x="6197200" y="2288150"/>
              <a:ext cx="92350" cy="219300"/>
            </a:xfrm>
            <a:custGeom>
              <a:avLst/>
              <a:gdLst/>
              <a:ahLst/>
              <a:cxnLst/>
              <a:rect l="l" t="t" r="r" b="b"/>
              <a:pathLst>
                <a:path w="3694" h="8772" fill="none" extrusionOk="0">
                  <a:moveTo>
                    <a:pt x="1" y="8771"/>
                  </a:moveTo>
                  <a:cubicBezTo>
                    <a:pt x="1" y="8771"/>
                    <a:pt x="3052" y="2861"/>
                    <a:pt x="3693"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5"/>
            <p:cNvSpPr/>
            <p:nvPr/>
          </p:nvSpPr>
          <p:spPr>
            <a:xfrm>
              <a:off x="5957650" y="1814050"/>
              <a:ext cx="385925" cy="546425"/>
            </a:xfrm>
            <a:custGeom>
              <a:avLst/>
              <a:gdLst/>
              <a:ahLst/>
              <a:cxnLst/>
              <a:rect l="l" t="t" r="r" b="b"/>
              <a:pathLst>
                <a:path w="15437" h="21857" extrusionOk="0">
                  <a:moveTo>
                    <a:pt x="7251" y="1"/>
                  </a:moveTo>
                  <a:lnTo>
                    <a:pt x="0" y="5799"/>
                  </a:lnTo>
                  <a:cubicBezTo>
                    <a:pt x="4606" y="11938"/>
                    <a:pt x="6153" y="18646"/>
                    <a:pt x="6256" y="21857"/>
                  </a:cubicBezTo>
                  <a:lnTo>
                    <a:pt x="15437" y="9601"/>
                  </a:lnTo>
                  <a:cubicBezTo>
                    <a:pt x="13621" y="5101"/>
                    <a:pt x="7251" y="1"/>
                    <a:pt x="7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5"/>
            <p:cNvSpPr/>
            <p:nvPr/>
          </p:nvSpPr>
          <p:spPr>
            <a:xfrm>
              <a:off x="6166475" y="1807850"/>
              <a:ext cx="202225" cy="192475"/>
            </a:xfrm>
            <a:custGeom>
              <a:avLst/>
              <a:gdLst/>
              <a:ahLst/>
              <a:cxnLst/>
              <a:rect l="l" t="t" r="r" b="b"/>
              <a:pathLst>
                <a:path w="8089" h="7699" extrusionOk="0">
                  <a:moveTo>
                    <a:pt x="3527" y="1"/>
                  </a:moveTo>
                  <a:cubicBezTo>
                    <a:pt x="2568" y="1"/>
                    <a:pt x="1852" y="170"/>
                    <a:pt x="1852" y="170"/>
                  </a:cubicBezTo>
                  <a:cubicBezTo>
                    <a:pt x="1852" y="170"/>
                    <a:pt x="1" y="5300"/>
                    <a:pt x="1649" y="6966"/>
                  </a:cubicBezTo>
                  <a:cubicBezTo>
                    <a:pt x="2115" y="7438"/>
                    <a:pt x="3077" y="7698"/>
                    <a:pt x="4030" y="7698"/>
                  </a:cubicBezTo>
                  <a:cubicBezTo>
                    <a:pt x="4827" y="7698"/>
                    <a:pt x="5618" y="7516"/>
                    <a:pt x="6108" y="7125"/>
                  </a:cubicBezTo>
                  <a:cubicBezTo>
                    <a:pt x="6906" y="6489"/>
                    <a:pt x="8088" y="2544"/>
                    <a:pt x="7635" y="1853"/>
                  </a:cubicBezTo>
                  <a:cubicBezTo>
                    <a:pt x="6633" y="323"/>
                    <a:pt x="4849" y="1"/>
                    <a:pt x="3527"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5"/>
            <p:cNvSpPr/>
            <p:nvPr/>
          </p:nvSpPr>
          <p:spPr>
            <a:xfrm>
              <a:off x="6213800" y="1872550"/>
              <a:ext cx="24825" cy="52400"/>
            </a:xfrm>
            <a:custGeom>
              <a:avLst/>
              <a:gdLst/>
              <a:ahLst/>
              <a:cxnLst/>
              <a:rect l="l" t="t" r="r" b="b"/>
              <a:pathLst>
                <a:path w="993" h="2096" fill="none" extrusionOk="0">
                  <a:moveTo>
                    <a:pt x="993" y="1"/>
                  </a:moveTo>
                  <a:cubicBezTo>
                    <a:pt x="993" y="1"/>
                    <a:pt x="0" y="1213"/>
                    <a:pt x="41" y="1584"/>
                  </a:cubicBezTo>
                  <a:cubicBezTo>
                    <a:pt x="80" y="1956"/>
                    <a:pt x="940" y="2095"/>
                    <a:pt x="940" y="2095"/>
                  </a:cubicBezTo>
                </a:path>
              </a:pathLst>
            </a:custGeom>
            <a:noFill/>
            <a:ln w="5575" cap="flat" cmpd="sng">
              <a:solidFill>
                <a:srgbClr val="995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5"/>
            <p:cNvSpPr/>
            <p:nvPr/>
          </p:nvSpPr>
          <p:spPr>
            <a:xfrm>
              <a:off x="6202175" y="1933450"/>
              <a:ext cx="68225" cy="35850"/>
            </a:xfrm>
            <a:custGeom>
              <a:avLst/>
              <a:gdLst/>
              <a:ahLst/>
              <a:cxnLst/>
              <a:rect l="l" t="t" r="r" b="b"/>
              <a:pathLst>
                <a:path w="2729" h="1434" extrusionOk="0">
                  <a:moveTo>
                    <a:pt x="409" y="0"/>
                  </a:moveTo>
                  <a:lnTo>
                    <a:pt x="409" y="0"/>
                  </a:lnTo>
                  <a:cubicBezTo>
                    <a:pt x="409" y="1"/>
                    <a:pt x="0" y="1052"/>
                    <a:pt x="893" y="1345"/>
                  </a:cubicBezTo>
                  <a:cubicBezTo>
                    <a:pt x="1081" y="1407"/>
                    <a:pt x="1254" y="1433"/>
                    <a:pt x="1412" y="1433"/>
                  </a:cubicBezTo>
                  <a:cubicBezTo>
                    <a:pt x="2307" y="1433"/>
                    <a:pt x="2729" y="590"/>
                    <a:pt x="2729" y="590"/>
                  </a:cubicBezTo>
                  <a:lnTo>
                    <a:pt x="4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5"/>
            <p:cNvSpPr/>
            <p:nvPr/>
          </p:nvSpPr>
          <p:spPr>
            <a:xfrm>
              <a:off x="6211075" y="1857225"/>
              <a:ext cx="12375" cy="15625"/>
            </a:xfrm>
            <a:custGeom>
              <a:avLst/>
              <a:gdLst/>
              <a:ahLst/>
              <a:cxnLst/>
              <a:rect l="l" t="t" r="r" b="b"/>
              <a:pathLst>
                <a:path w="495" h="625" extrusionOk="0">
                  <a:moveTo>
                    <a:pt x="313" y="0"/>
                  </a:moveTo>
                  <a:cubicBezTo>
                    <a:pt x="265" y="0"/>
                    <a:pt x="217" y="23"/>
                    <a:pt x="185" y="75"/>
                  </a:cubicBezTo>
                  <a:cubicBezTo>
                    <a:pt x="122" y="180"/>
                    <a:pt x="71" y="289"/>
                    <a:pt x="29" y="404"/>
                  </a:cubicBezTo>
                  <a:cubicBezTo>
                    <a:pt x="0" y="486"/>
                    <a:pt x="55" y="580"/>
                    <a:pt x="130" y="611"/>
                  </a:cubicBezTo>
                  <a:cubicBezTo>
                    <a:pt x="152" y="620"/>
                    <a:pt x="176" y="625"/>
                    <a:pt x="200" y="625"/>
                  </a:cubicBezTo>
                  <a:cubicBezTo>
                    <a:pt x="262" y="625"/>
                    <a:pt x="324" y="596"/>
                    <a:pt x="351" y="539"/>
                  </a:cubicBezTo>
                  <a:cubicBezTo>
                    <a:pt x="399" y="427"/>
                    <a:pt x="437" y="313"/>
                    <a:pt x="465" y="195"/>
                  </a:cubicBezTo>
                  <a:cubicBezTo>
                    <a:pt x="495" y="82"/>
                    <a:pt x="40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5"/>
            <p:cNvSpPr/>
            <p:nvPr/>
          </p:nvSpPr>
          <p:spPr>
            <a:xfrm>
              <a:off x="6214350" y="1834700"/>
              <a:ext cx="21850" cy="13200"/>
            </a:xfrm>
            <a:custGeom>
              <a:avLst/>
              <a:gdLst/>
              <a:ahLst/>
              <a:cxnLst/>
              <a:rect l="l" t="t" r="r" b="b"/>
              <a:pathLst>
                <a:path w="874" h="528" fill="none" extrusionOk="0">
                  <a:moveTo>
                    <a:pt x="874" y="527"/>
                  </a:moveTo>
                  <a:cubicBezTo>
                    <a:pt x="874" y="527"/>
                    <a:pt x="566" y="1"/>
                    <a:pt x="0" y="325"/>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5"/>
            <p:cNvSpPr/>
            <p:nvPr/>
          </p:nvSpPr>
          <p:spPr>
            <a:xfrm>
              <a:off x="6276950" y="1880350"/>
              <a:ext cx="11475" cy="15775"/>
            </a:xfrm>
            <a:custGeom>
              <a:avLst/>
              <a:gdLst/>
              <a:ahLst/>
              <a:cxnLst/>
              <a:rect l="l" t="t" r="r" b="b"/>
              <a:pathLst>
                <a:path w="459" h="631" extrusionOk="0">
                  <a:moveTo>
                    <a:pt x="295" y="1"/>
                  </a:moveTo>
                  <a:cubicBezTo>
                    <a:pt x="243" y="1"/>
                    <a:pt x="189" y="26"/>
                    <a:pt x="164" y="75"/>
                  </a:cubicBezTo>
                  <a:cubicBezTo>
                    <a:pt x="108" y="181"/>
                    <a:pt x="61" y="293"/>
                    <a:pt x="25" y="408"/>
                  </a:cubicBezTo>
                  <a:cubicBezTo>
                    <a:pt x="0" y="498"/>
                    <a:pt x="55" y="604"/>
                    <a:pt x="147" y="625"/>
                  </a:cubicBezTo>
                  <a:cubicBezTo>
                    <a:pt x="163" y="629"/>
                    <a:pt x="179" y="630"/>
                    <a:pt x="194" y="630"/>
                  </a:cubicBezTo>
                  <a:cubicBezTo>
                    <a:pt x="273" y="630"/>
                    <a:pt x="334" y="580"/>
                    <a:pt x="365" y="501"/>
                  </a:cubicBezTo>
                  <a:cubicBezTo>
                    <a:pt x="401" y="402"/>
                    <a:pt x="427" y="298"/>
                    <a:pt x="444" y="193"/>
                  </a:cubicBezTo>
                  <a:cubicBezTo>
                    <a:pt x="459" y="117"/>
                    <a:pt x="430" y="43"/>
                    <a:pt x="356" y="13"/>
                  </a:cubicBezTo>
                  <a:cubicBezTo>
                    <a:pt x="337" y="5"/>
                    <a:pt x="316" y="1"/>
                    <a:pt x="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5"/>
            <p:cNvSpPr/>
            <p:nvPr/>
          </p:nvSpPr>
          <p:spPr>
            <a:xfrm>
              <a:off x="6280750" y="1856300"/>
              <a:ext cx="28075" cy="18700"/>
            </a:xfrm>
            <a:custGeom>
              <a:avLst/>
              <a:gdLst/>
              <a:ahLst/>
              <a:cxnLst/>
              <a:rect l="l" t="t" r="r" b="b"/>
              <a:pathLst>
                <a:path w="1123" h="748" fill="none" extrusionOk="0">
                  <a:moveTo>
                    <a:pt x="1" y="133"/>
                  </a:moveTo>
                  <a:cubicBezTo>
                    <a:pt x="1" y="133"/>
                    <a:pt x="598" y="1"/>
                    <a:pt x="1122" y="748"/>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5"/>
            <p:cNvSpPr/>
            <p:nvPr/>
          </p:nvSpPr>
          <p:spPr>
            <a:xfrm>
              <a:off x="6234300" y="1929375"/>
              <a:ext cx="152375" cy="159600"/>
            </a:xfrm>
            <a:custGeom>
              <a:avLst/>
              <a:gdLst/>
              <a:ahLst/>
              <a:cxnLst/>
              <a:rect l="l" t="t" r="r" b="b"/>
              <a:pathLst>
                <a:path w="6095" h="6384" extrusionOk="0">
                  <a:moveTo>
                    <a:pt x="5081" y="1"/>
                  </a:moveTo>
                  <a:lnTo>
                    <a:pt x="1" y="1595"/>
                  </a:lnTo>
                  <a:lnTo>
                    <a:pt x="66" y="4956"/>
                  </a:lnTo>
                  <a:cubicBezTo>
                    <a:pt x="812" y="6033"/>
                    <a:pt x="1767" y="6384"/>
                    <a:pt x="2695" y="6384"/>
                  </a:cubicBezTo>
                  <a:cubicBezTo>
                    <a:pt x="4441" y="6384"/>
                    <a:pt x="6095" y="5144"/>
                    <a:pt x="6095" y="5144"/>
                  </a:cubicBezTo>
                  <a:lnTo>
                    <a:pt x="5081"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5"/>
            <p:cNvSpPr/>
            <p:nvPr/>
          </p:nvSpPr>
          <p:spPr>
            <a:xfrm>
              <a:off x="6171800" y="1728075"/>
              <a:ext cx="262400" cy="246100"/>
            </a:xfrm>
            <a:custGeom>
              <a:avLst/>
              <a:gdLst/>
              <a:ahLst/>
              <a:cxnLst/>
              <a:rect l="l" t="t" r="r" b="b"/>
              <a:pathLst>
                <a:path w="10496" h="9844" extrusionOk="0">
                  <a:moveTo>
                    <a:pt x="4295" y="1"/>
                  </a:moveTo>
                  <a:cubicBezTo>
                    <a:pt x="3822" y="1"/>
                    <a:pt x="3340" y="124"/>
                    <a:pt x="2868" y="295"/>
                  </a:cubicBezTo>
                  <a:cubicBezTo>
                    <a:pt x="2425" y="455"/>
                    <a:pt x="2279" y="631"/>
                    <a:pt x="1910" y="919"/>
                  </a:cubicBezTo>
                  <a:cubicBezTo>
                    <a:pt x="1505" y="1234"/>
                    <a:pt x="946" y="1213"/>
                    <a:pt x="540" y="1520"/>
                  </a:cubicBezTo>
                  <a:cubicBezTo>
                    <a:pt x="114" y="1843"/>
                    <a:pt x="7" y="2435"/>
                    <a:pt x="3" y="2970"/>
                  </a:cubicBezTo>
                  <a:cubicBezTo>
                    <a:pt x="1" y="3164"/>
                    <a:pt x="10" y="3364"/>
                    <a:pt x="93" y="3540"/>
                  </a:cubicBezTo>
                  <a:cubicBezTo>
                    <a:pt x="198" y="3765"/>
                    <a:pt x="412" y="3923"/>
                    <a:pt x="639" y="4025"/>
                  </a:cubicBezTo>
                  <a:cubicBezTo>
                    <a:pt x="917" y="4152"/>
                    <a:pt x="1213" y="4189"/>
                    <a:pt x="1513" y="4189"/>
                  </a:cubicBezTo>
                  <a:cubicBezTo>
                    <a:pt x="1799" y="4189"/>
                    <a:pt x="2089" y="4156"/>
                    <a:pt x="2371" y="4134"/>
                  </a:cubicBezTo>
                  <a:cubicBezTo>
                    <a:pt x="2819" y="4101"/>
                    <a:pt x="3326" y="3842"/>
                    <a:pt x="3793" y="3842"/>
                  </a:cubicBezTo>
                  <a:cubicBezTo>
                    <a:pt x="3912" y="3842"/>
                    <a:pt x="4028" y="3859"/>
                    <a:pt x="4141" y="3901"/>
                  </a:cubicBezTo>
                  <a:cubicBezTo>
                    <a:pt x="4679" y="4102"/>
                    <a:pt x="4816" y="4761"/>
                    <a:pt x="5477" y="4813"/>
                  </a:cubicBezTo>
                  <a:cubicBezTo>
                    <a:pt x="5739" y="4833"/>
                    <a:pt x="6056" y="4786"/>
                    <a:pt x="6213" y="4996"/>
                  </a:cubicBezTo>
                  <a:cubicBezTo>
                    <a:pt x="6389" y="5233"/>
                    <a:pt x="6295" y="5623"/>
                    <a:pt x="6435" y="5898"/>
                  </a:cubicBezTo>
                  <a:cubicBezTo>
                    <a:pt x="6566" y="6158"/>
                    <a:pt x="6796" y="6390"/>
                    <a:pt x="6964" y="6629"/>
                  </a:cubicBezTo>
                  <a:cubicBezTo>
                    <a:pt x="7299" y="7105"/>
                    <a:pt x="7773" y="7430"/>
                    <a:pt x="7603" y="8050"/>
                  </a:cubicBezTo>
                  <a:cubicBezTo>
                    <a:pt x="7485" y="8481"/>
                    <a:pt x="7006" y="9173"/>
                    <a:pt x="7204" y="9630"/>
                  </a:cubicBezTo>
                  <a:cubicBezTo>
                    <a:pt x="7265" y="9770"/>
                    <a:pt x="7442" y="9844"/>
                    <a:pt x="7664" y="9844"/>
                  </a:cubicBezTo>
                  <a:cubicBezTo>
                    <a:pt x="7917" y="9844"/>
                    <a:pt x="8230" y="9747"/>
                    <a:pt x="8497" y="9544"/>
                  </a:cubicBezTo>
                  <a:cubicBezTo>
                    <a:pt x="9013" y="9152"/>
                    <a:pt x="9167" y="8403"/>
                    <a:pt x="9293" y="7807"/>
                  </a:cubicBezTo>
                  <a:cubicBezTo>
                    <a:pt x="9339" y="7588"/>
                    <a:pt x="9380" y="7376"/>
                    <a:pt x="9431" y="7166"/>
                  </a:cubicBezTo>
                  <a:cubicBezTo>
                    <a:pt x="9474" y="6981"/>
                    <a:pt x="9528" y="6799"/>
                    <a:pt x="9591" y="6619"/>
                  </a:cubicBezTo>
                  <a:cubicBezTo>
                    <a:pt x="9747" y="6184"/>
                    <a:pt x="9985" y="5801"/>
                    <a:pt x="10156" y="5374"/>
                  </a:cubicBezTo>
                  <a:cubicBezTo>
                    <a:pt x="10496" y="4520"/>
                    <a:pt x="10214" y="3461"/>
                    <a:pt x="9493" y="2890"/>
                  </a:cubicBezTo>
                  <a:cubicBezTo>
                    <a:pt x="9365" y="2789"/>
                    <a:pt x="9225" y="2701"/>
                    <a:pt x="9112" y="2584"/>
                  </a:cubicBezTo>
                  <a:cubicBezTo>
                    <a:pt x="8857" y="2320"/>
                    <a:pt x="8768" y="1944"/>
                    <a:pt x="8621" y="1608"/>
                  </a:cubicBezTo>
                  <a:cubicBezTo>
                    <a:pt x="8500" y="1334"/>
                    <a:pt x="8324" y="1068"/>
                    <a:pt x="8059" y="928"/>
                  </a:cubicBezTo>
                  <a:cubicBezTo>
                    <a:pt x="7873" y="829"/>
                    <a:pt x="7668" y="801"/>
                    <a:pt x="7456" y="801"/>
                  </a:cubicBezTo>
                  <a:cubicBezTo>
                    <a:pt x="7187" y="801"/>
                    <a:pt x="6907" y="845"/>
                    <a:pt x="6638" y="845"/>
                  </a:cubicBezTo>
                  <a:cubicBezTo>
                    <a:pt x="6426" y="845"/>
                    <a:pt x="6222" y="818"/>
                    <a:pt x="6037" y="719"/>
                  </a:cubicBezTo>
                  <a:cubicBezTo>
                    <a:pt x="5905" y="648"/>
                    <a:pt x="5794" y="547"/>
                    <a:pt x="5676" y="458"/>
                  </a:cubicBezTo>
                  <a:cubicBezTo>
                    <a:pt x="5238" y="127"/>
                    <a:pt x="4771" y="1"/>
                    <a:pt x="4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5"/>
            <p:cNvSpPr/>
            <p:nvPr/>
          </p:nvSpPr>
          <p:spPr>
            <a:xfrm>
              <a:off x="6338200" y="1894200"/>
              <a:ext cx="51850" cy="62950"/>
            </a:xfrm>
            <a:custGeom>
              <a:avLst/>
              <a:gdLst/>
              <a:ahLst/>
              <a:cxnLst/>
              <a:rect l="l" t="t" r="r" b="b"/>
              <a:pathLst>
                <a:path w="2074" h="2518" extrusionOk="0">
                  <a:moveTo>
                    <a:pt x="1197" y="1"/>
                  </a:moveTo>
                  <a:cubicBezTo>
                    <a:pt x="957" y="1"/>
                    <a:pt x="683" y="176"/>
                    <a:pt x="405" y="626"/>
                  </a:cubicBezTo>
                  <a:lnTo>
                    <a:pt x="1" y="2134"/>
                  </a:lnTo>
                  <a:cubicBezTo>
                    <a:pt x="56" y="2394"/>
                    <a:pt x="217" y="2517"/>
                    <a:pt x="439" y="2517"/>
                  </a:cubicBezTo>
                  <a:cubicBezTo>
                    <a:pt x="657" y="2517"/>
                    <a:pt x="934" y="2398"/>
                    <a:pt x="1230" y="2172"/>
                  </a:cubicBezTo>
                  <a:cubicBezTo>
                    <a:pt x="1524" y="1945"/>
                    <a:pt x="2074" y="759"/>
                    <a:pt x="1673" y="264"/>
                  </a:cubicBezTo>
                  <a:cubicBezTo>
                    <a:pt x="1544" y="103"/>
                    <a:pt x="1380" y="1"/>
                    <a:pt x="1197"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5"/>
            <p:cNvSpPr/>
            <p:nvPr/>
          </p:nvSpPr>
          <p:spPr>
            <a:xfrm>
              <a:off x="6239325" y="1980850"/>
              <a:ext cx="84625" cy="22075"/>
            </a:xfrm>
            <a:custGeom>
              <a:avLst/>
              <a:gdLst/>
              <a:ahLst/>
              <a:cxnLst/>
              <a:rect l="l" t="t" r="r" b="b"/>
              <a:pathLst>
                <a:path w="3385" h="883" fill="none" extrusionOk="0">
                  <a:moveTo>
                    <a:pt x="1" y="820"/>
                  </a:moveTo>
                  <a:cubicBezTo>
                    <a:pt x="1844" y="883"/>
                    <a:pt x="3384" y="1"/>
                    <a:pt x="3384" y="1"/>
                  </a:cubicBezTo>
                </a:path>
              </a:pathLst>
            </a:custGeom>
            <a:noFill/>
            <a:ln w="8375" cap="flat" cmpd="sng">
              <a:solidFill>
                <a:srgbClr val="995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5"/>
            <p:cNvSpPr/>
            <p:nvPr/>
          </p:nvSpPr>
          <p:spPr>
            <a:xfrm>
              <a:off x="6100525" y="2167200"/>
              <a:ext cx="14350" cy="163700"/>
            </a:xfrm>
            <a:custGeom>
              <a:avLst/>
              <a:gdLst/>
              <a:ahLst/>
              <a:cxnLst/>
              <a:rect l="l" t="t" r="r" b="b"/>
              <a:pathLst>
                <a:path w="574" h="6548" fill="none" extrusionOk="0">
                  <a:moveTo>
                    <a:pt x="451" y="6548"/>
                  </a:moveTo>
                  <a:cubicBezTo>
                    <a:pt x="451" y="6548"/>
                    <a:pt x="573" y="1533"/>
                    <a:pt x="1" y="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5"/>
            <p:cNvSpPr/>
            <p:nvPr/>
          </p:nvSpPr>
          <p:spPr>
            <a:xfrm>
              <a:off x="6223500" y="2066125"/>
              <a:ext cx="183300" cy="49725"/>
            </a:xfrm>
            <a:custGeom>
              <a:avLst/>
              <a:gdLst/>
              <a:ahLst/>
              <a:cxnLst/>
              <a:rect l="l" t="t" r="r" b="b"/>
              <a:pathLst>
                <a:path w="7332" h="1989" fill="none" extrusionOk="0">
                  <a:moveTo>
                    <a:pt x="1" y="403"/>
                  </a:moveTo>
                  <a:cubicBezTo>
                    <a:pt x="1" y="403"/>
                    <a:pt x="913" y="1989"/>
                    <a:pt x="3379" y="1935"/>
                  </a:cubicBezTo>
                  <a:cubicBezTo>
                    <a:pt x="6175" y="1875"/>
                    <a:pt x="7332" y="1"/>
                    <a:pt x="7332" y="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2024850" y="114890"/>
            <a:ext cx="50943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Các tác nhân hệ thống</a:t>
            </a:r>
            <a:endParaRPr lang="en-US" altLang="en-GB" b="1">
              <a:latin typeface="Times New Roman" panose="02020603050405020304" charset="0"/>
              <a:cs typeface="Times New Roman" panose="02020603050405020304" charset="0"/>
            </a:endParaRPr>
          </a:p>
        </p:txBody>
      </p:sp>
      <p:sp>
        <p:nvSpPr>
          <p:cNvPr id="4" name="Text Placeholder 2"/>
          <p:cNvSpPr txBox="1"/>
          <p:nvPr/>
        </p:nvSpPr>
        <p:spPr>
          <a:xfrm>
            <a:off x="797934" y="798290"/>
            <a:ext cx="7377000" cy="3220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lgn="just">
              <a:lnSpc>
                <a:spcPct val="150000"/>
              </a:lnSpc>
              <a:spcBef>
                <a:spcPts val="600"/>
              </a:spcBef>
              <a:buFont typeface="Arial" panose="020B0604020202020204" pitchFamily="34" charset="0"/>
              <a:buChar char="•"/>
            </a:pPr>
            <a:r>
              <a:rPr lang="en-US" sz="1700" b="1">
                <a:latin typeface="Times New Roman" panose="02020603050405020304" charset="0"/>
                <a:ea typeface="Calibri" panose="020F0502020204030204" pitchFamily="34" charset="0"/>
                <a:cs typeface="Times New Roman" panose="02020603050405020304" charset="0"/>
              </a:rPr>
              <a:t>Người dùng ( độc giả ) : </a:t>
            </a:r>
            <a:r>
              <a:rPr lang="en-US" sz="1700">
                <a:latin typeface="Times New Roman" panose="02020603050405020304" charset="0"/>
                <a:ea typeface="Calibri" panose="020F0502020204030204" pitchFamily="34" charset="0"/>
                <a:cs typeface="Times New Roman" panose="02020603050405020304" charset="0"/>
              </a:rPr>
              <a:t>có quyền đọc bài viết , bình luận bài viết ( qua facebook) , chia sẻ bài viết ( qua mạng xã hội facebook , và tweet ) , gửi email nhận tin cập nhật bài viết mới .</a:t>
            </a:r>
            <a:endParaRPr lang="en-US" sz="1700">
              <a:latin typeface="Times New Roman" panose="02020603050405020304" charset="0"/>
              <a:ea typeface="Calibri" panose="020F0502020204030204" pitchFamily="34" charset="0"/>
              <a:cs typeface="Times New Roman" panose="02020603050405020304" charset="0"/>
            </a:endParaRPr>
          </a:p>
          <a:p>
            <a:pPr marL="285750" indent="-285750" algn="just">
              <a:lnSpc>
                <a:spcPct val="150000"/>
              </a:lnSpc>
              <a:spcBef>
                <a:spcPts val="600"/>
              </a:spcBef>
              <a:buFont typeface="Arial" panose="020B0604020202020204" pitchFamily="34" charset="0"/>
              <a:buChar char="•"/>
            </a:pPr>
            <a:r>
              <a:rPr lang="en-US" sz="1700" b="1">
                <a:latin typeface="Times New Roman" panose="02020603050405020304" charset="0"/>
                <a:ea typeface="Calibri" panose="020F0502020204030204" pitchFamily="34" charset="0"/>
                <a:cs typeface="Times New Roman" panose="02020603050405020304" charset="0"/>
              </a:rPr>
              <a:t>Quản trị viên đăng bài ( tác giả ) : </a:t>
            </a:r>
            <a:r>
              <a:rPr lang="en-US" sz="1700">
                <a:latin typeface="Times New Roman" panose="02020603050405020304" charset="0"/>
                <a:ea typeface="Calibri" panose="020F0502020204030204" pitchFamily="34" charset="0"/>
                <a:cs typeface="Times New Roman" panose="02020603050405020304" charset="0"/>
              </a:rPr>
              <a:t>có tất cả các quyền của người dùng bình thường , và sẽ có quyền cao hơn là quản lý bài viết ( đăng bài , sửa bài , xóa bài đăng , tải lên những dữ liệu đa phương tiện ) .</a:t>
            </a:r>
            <a:endParaRPr lang="en-US" sz="1700">
              <a:latin typeface="Times New Roman" panose="02020603050405020304" charset="0"/>
              <a:ea typeface="Calibri" panose="020F0502020204030204" pitchFamily="34" charset="0"/>
              <a:cs typeface="Times New Roman" panose="02020603050405020304" charset="0"/>
            </a:endParaRPr>
          </a:p>
          <a:p>
            <a:pPr marL="285750" indent="-285750" algn="just">
              <a:lnSpc>
                <a:spcPct val="150000"/>
              </a:lnSpc>
              <a:spcBef>
                <a:spcPts val="600"/>
              </a:spcBef>
              <a:buFont typeface="Arial" panose="020B0604020202020204" pitchFamily="34" charset="0"/>
              <a:buChar char="•"/>
            </a:pPr>
            <a:r>
              <a:rPr lang="en-US" sz="1700" b="1">
                <a:latin typeface="Times New Roman" panose="02020603050405020304" charset="0"/>
                <a:ea typeface="Calibri" panose="020F0502020204030204" pitchFamily="34" charset="0"/>
                <a:cs typeface="Times New Roman" panose="02020603050405020304" charset="0"/>
              </a:rPr>
              <a:t>Quản trị viên hệ thống ( admin ) : </a:t>
            </a:r>
            <a:r>
              <a:rPr lang="en-US" sz="1700">
                <a:latin typeface="Times New Roman" panose="02020603050405020304" charset="0"/>
                <a:ea typeface="Calibri" panose="020F0502020204030204" pitchFamily="34" charset="0"/>
                <a:cs typeface="Times New Roman" panose="02020603050405020304" charset="0"/>
              </a:rPr>
              <a:t>có tất cả các quyền người dùng bình thường , và sẽ có quyền cao nhất ( đăng bài , sửa tất cả bài đăng , xác nhận trạng thái bài đăng do tác giả viết đăng lên , xóa bài đăng , quản lý tag , danh mục , và quản lý tài khoản của quản trị viên đăng bài ) .</a:t>
            </a:r>
            <a:endParaRPr lang="en-US" sz="1700">
              <a:latin typeface="Times New Roman" panose="02020603050405020304" charset="0"/>
              <a:ea typeface="Calibri" panose="020F0502020204030204" pitchFamily="34" charset="0"/>
              <a:cs typeface="Times New Roman" panose="02020603050405020304" charset="0"/>
            </a:endParaRPr>
          </a:p>
          <a:p>
            <a:pPr marL="152400" algn="just"/>
            <a:endParaRPr lang="en-US" sz="1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2024850" y="114890"/>
            <a:ext cx="50943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Sơ đồ Use Case</a:t>
            </a:r>
            <a:endParaRPr lang="en-US" altLang="en-GB" b="1">
              <a:latin typeface="Times New Roman" panose="02020603050405020304" charset="0"/>
              <a:cs typeface="Times New Roman" panose="02020603050405020304" charset="0"/>
            </a:endParaRPr>
          </a:p>
        </p:txBody>
      </p:sp>
      <p:sp>
        <p:nvSpPr>
          <p:cNvPr id="2" name="Google Shape;432;p32"/>
          <p:cNvSpPr txBox="1"/>
          <p:nvPr/>
        </p:nvSpPr>
        <p:spPr>
          <a:xfrm>
            <a:off x="-751804" y="798290"/>
            <a:ext cx="5094300" cy="68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Abril Fatface" panose="02000503000000020003"/>
              <a:buNone/>
              <a:defRPr sz="2800" b="0" i="0" u="none" strike="noStrike" cap="none">
                <a:solidFill>
                  <a:schemeClr val="accent2"/>
                </a:solidFill>
                <a:latin typeface="Abril Fatface" panose="02000503000000020003"/>
                <a:ea typeface="Abril Fatface" panose="02000503000000020003"/>
                <a:cs typeface="Abril Fatface" panose="02000503000000020003"/>
                <a:sym typeface="Abril Fatface" panose="02000503000000020003"/>
              </a:defRPr>
            </a:lvl1pPr>
            <a:lvl2pPr marR="0" lvl="1"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2pPr>
            <a:lvl3pPr marR="0" lvl="2"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3pPr>
            <a:lvl4pPr marR="0" lvl="3"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4pPr>
            <a:lvl5pPr marR="0" lvl="4"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5pPr>
            <a:lvl6pPr marR="0" lvl="5"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6pPr>
            <a:lvl7pPr marR="0" lvl="6"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7pPr>
            <a:lvl8pPr marR="0" lvl="7"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8pPr>
            <a:lvl9pPr marR="0" lvl="8"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9pPr>
          </a:lstStyle>
          <a:p>
            <a:pPr algn="ctr"/>
            <a:r>
              <a:rPr lang="vi-VN" altLang="en-GB" sz="2000" b="1">
                <a:latin typeface="Times New Roman" panose="02020603050405020304" charset="0"/>
                <a:cs typeface="Times New Roman" panose="02020603050405020304" charset="0"/>
              </a:rPr>
              <a:t>Người dùng ( Độc giả)</a:t>
            </a:r>
            <a:endParaRPr lang="en-US" altLang="en-GB" sz="2000" b="1">
              <a:latin typeface="Times New Roman" panose="02020603050405020304" charset="0"/>
              <a:cs typeface="Times New Roman" panose="02020603050405020304" charset="0"/>
            </a:endParaRPr>
          </a:p>
        </p:txBody>
      </p:sp>
      <p:pic>
        <p:nvPicPr>
          <p:cNvPr id="5" name="Picture 4" descr="C:\Users\ASUS\AppData\Local\Microsoft\Windows\Clipboard\HistoryData\{F28E10F3-0D9E-422E-944E-57CD7C8E985E}\{8076EE81-41AF-4F5C-A699-AF9042057C94}\ResourceMap\{C5C0CE72-4EBE-4FC0-893A-8BEB894CC38B}"/>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29893" y="1345581"/>
            <a:ext cx="7743226" cy="31260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2024850" y="114890"/>
            <a:ext cx="50943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Sơ đồ Use Case</a:t>
            </a:r>
            <a:endParaRPr lang="en-US" altLang="en-GB" b="1">
              <a:latin typeface="Times New Roman" panose="02020603050405020304" charset="0"/>
              <a:cs typeface="Times New Roman" panose="02020603050405020304" charset="0"/>
            </a:endParaRPr>
          </a:p>
        </p:txBody>
      </p:sp>
      <p:sp>
        <p:nvSpPr>
          <p:cNvPr id="2" name="Google Shape;432;p32"/>
          <p:cNvSpPr txBox="1"/>
          <p:nvPr/>
        </p:nvSpPr>
        <p:spPr>
          <a:xfrm>
            <a:off x="-469306" y="709080"/>
            <a:ext cx="5094300" cy="68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Abril Fatface" panose="02000503000000020003"/>
              <a:buNone/>
              <a:defRPr sz="2800" b="0" i="0" u="none" strike="noStrike" cap="none">
                <a:solidFill>
                  <a:schemeClr val="accent2"/>
                </a:solidFill>
                <a:latin typeface="Abril Fatface" panose="02000503000000020003"/>
                <a:ea typeface="Abril Fatface" panose="02000503000000020003"/>
                <a:cs typeface="Abril Fatface" panose="02000503000000020003"/>
                <a:sym typeface="Abril Fatface" panose="02000503000000020003"/>
              </a:defRPr>
            </a:lvl1pPr>
            <a:lvl2pPr marR="0" lvl="1"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2pPr>
            <a:lvl3pPr marR="0" lvl="2"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3pPr>
            <a:lvl4pPr marR="0" lvl="3"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4pPr>
            <a:lvl5pPr marR="0" lvl="4"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5pPr>
            <a:lvl6pPr marR="0" lvl="5"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6pPr>
            <a:lvl7pPr marR="0" lvl="6"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7pPr>
            <a:lvl8pPr marR="0" lvl="7"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8pPr>
            <a:lvl9pPr marR="0" lvl="8"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9pPr>
          </a:lstStyle>
          <a:p>
            <a:pPr algn="ctr"/>
            <a:r>
              <a:rPr lang="vi-VN" altLang="en-GB" sz="2000" b="1">
                <a:latin typeface="Times New Roman" panose="02020603050405020304" charset="0"/>
                <a:cs typeface="Times New Roman" panose="02020603050405020304" charset="0"/>
              </a:rPr>
              <a:t>Quản trị viên đăng bài ( tác giả )</a:t>
            </a:r>
            <a:endParaRPr lang="en-US" altLang="en-GB" sz="2000" b="1">
              <a:latin typeface="Times New Roman" panose="02020603050405020304" charset="0"/>
              <a:cs typeface="Times New Roman" panose="02020603050405020304" charset="0"/>
            </a:endParaRPr>
          </a:p>
        </p:txBody>
      </p:sp>
      <p:pic>
        <p:nvPicPr>
          <p:cNvPr id="4" name="Picture 3" descr="C:\Users\ASUS\AppData\Local\Microsoft\Windows\Clipboard\HistoryData\{F28E10F3-0D9E-422E-944E-57CD7C8E985E}\{0F034E44-2D9D-403A-8B6F-07CA3B2604B5}\ResourceMap\{BB5FF07B-53FC-4875-AC9E-39750A989DDC}"/>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34687" y="1242998"/>
            <a:ext cx="7596357" cy="34753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32"/>
          <p:cNvSpPr txBox="1">
            <a:spLocks noGrp="1"/>
          </p:cNvSpPr>
          <p:nvPr>
            <p:ph type="title"/>
          </p:nvPr>
        </p:nvSpPr>
        <p:spPr>
          <a:xfrm>
            <a:off x="2024850" y="114890"/>
            <a:ext cx="50943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b="1">
                <a:latin typeface="Times New Roman" panose="02020603050405020304" charset="0"/>
                <a:cs typeface="Times New Roman" panose="02020603050405020304" charset="0"/>
              </a:rPr>
              <a:t>Sơ đồ Use Case</a:t>
            </a:r>
            <a:endParaRPr lang="en-US" altLang="en-GB" b="1">
              <a:latin typeface="Times New Roman" panose="02020603050405020304" charset="0"/>
              <a:cs typeface="Times New Roman" panose="02020603050405020304" charset="0"/>
            </a:endParaRPr>
          </a:p>
        </p:txBody>
      </p:sp>
      <p:sp>
        <p:nvSpPr>
          <p:cNvPr id="2" name="Google Shape;432;p32"/>
          <p:cNvSpPr txBox="1"/>
          <p:nvPr/>
        </p:nvSpPr>
        <p:spPr>
          <a:xfrm>
            <a:off x="-469306" y="553320"/>
            <a:ext cx="5094300" cy="68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Abril Fatface" panose="02000503000000020003"/>
              <a:buNone/>
              <a:defRPr sz="2800" b="0" i="0" u="none" strike="noStrike" cap="none">
                <a:solidFill>
                  <a:schemeClr val="accent2"/>
                </a:solidFill>
                <a:latin typeface="Abril Fatface" panose="02000503000000020003"/>
                <a:ea typeface="Abril Fatface" panose="02000503000000020003"/>
                <a:cs typeface="Abril Fatface" panose="02000503000000020003"/>
                <a:sym typeface="Abril Fatface" panose="02000503000000020003"/>
              </a:defRPr>
            </a:lvl1pPr>
            <a:lvl2pPr marR="0" lvl="1"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2pPr>
            <a:lvl3pPr marR="0" lvl="2"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3pPr>
            <a:lvl4pPr marR="0" lvl="3"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4pPr>
            <a:lvl5pPr marR="0" lvl="4"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5pPr>
            <a:lvl6pPr marR="0" lvl="5"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6pPr>
            <a:lvl7pPr marR="0" lvl="6"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7pPr>
            <a:lvl8pPr marR="0" lvl="7"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8pPr>
            <a:lvl9pPr marR="0" lvl="8" algn="l" rtl="0">
              <a:lnSpc>
                <a:spcPct val="80000"/>
              </a:lnSpc>
              <a:spcBef>
                <a:spcPts val="0"/>
              </a:spcBef>
              <a:spcAft>
                <a:spcPts val="0"/>
              </a:spcAft>
              <a:buClr>
                <a:schemeClr val="accent2"/>
              </a:buClr>
              <a:buSzPts val="2400"/>
              <a:buFont typeface="Arial" panose="020B0604020202020204"/>
              <a:buNone/>
              <a:defRPr sz="2400" b="0" i="0" u="none" strike="noStrike" cap="none">
                <a:solidFill>
                  <a:schemeClr val="accent2"/>
                </a:solidFill>
                <a:latin typeface="Arial" panose="020B0604020202020204"/>
                <a:ea typeface="Arial" panose="020B0604020202020204"/>
                <a:cs typeface="Arial" panose="020B0604020202020204"/>
                <a:sym typeface="Arial" panose="020B0604020202020204"/>
              </a:defRPr>
            </a:lvl9pPr>
          </a:lstStyle>
          <a:p>
            <a:pPr algn="ctr"/>
            <a:r>
              <a:rPr lang="vi-VN" altLang="en-GB" sz="2000" b="1">
                <a:latin typeface="Times New Roman" panose="02020603050405020304" charset="0"/>
                <a:cs typeface="Times New Roman" panose="02020603050405020304" charset="0"/>
              </a:rPr>
              <a:t>Quản trị viên Website</a:t>
            </a:r>
            <a:endParaRPr lang="en-US" altLang="en-GB" sz="2000" b="1">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8174" y="899532"/>
            <a:ext cx="7480711" cy="4129078"/>
          </a:xfrm>
          <a:prstGeom prst="rect">
            <a:avLst/>
          </a:prstGeom>
        </p:spPr>
      </p:pic>
    </p:spTree>
  </p:cSld>
  <p:clrMapOvr>
    <a:masterClrMapping/>
  </p:clrMapOvr>
</p:sld>
</file>

<file path=ppt/theme/theme1.xml><?xml version="1.0" encoding="utf-8"?>
<a:theme xmlns:a="http://schemas.openxmlformats.org/drawingml/2006/main" name="Mass Media Marketing Plan">
  <a:themeElements>
    <a:clrScheme name="Simple Light">
      <a:dk1>
        <a:srgbClr val="E79898"/>
      </a:dk1>
      <a:lt1>
        <a:srgbClr val="CE9FBC"/>
      </a:lt1>
      <a:dk2>
        <a:srgbClr val="92CCCA"/>
      </a:dk2>
      <a:lt2>
        <a:srgbClr val="224253"/>
      </a:lt2>
      <a:accent1>
        <a:srgbClr val="F8E6DC"/>
      </a:accent1>
      <a:accent2>
        <a:srgbClr val="224253"/>
      </a:accent2>
      <a:accent3>
        <a:srgbClr val="509195"/>
      </a:accent3>
      <a:accent4>
        <a:srgbClr val="92CCCA"/>
      </a:accent4>
      <a:accent5>
        <a:srgbClr val="CE9FBC"/>
      </a:accent5>
      <a:accent6>
        <a:srgbClr val="AA88A1"/>
      </a:accent6>
      <a:hlink>
        <a:srgbClr val="2242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3194</Words>
  <Application>WPS Presentation</Application>
  <PresentationFormat>On-screen Show (16:9)</PresentationFormat>
  <Paragraphs>109</Paragraphs>
  <Slides>30</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SimSun</vt:lpstr>
      <vt:lpstr>Wingdings</vt:lpstr>
      <vt:lpstr>Arial</vt:lpstr>
      <vt:lpstr>Abril Fatface</vt:lpstr>
      <vt:lpstr>DM Sans</vt:lpstr>
      <vt:lpstr>Times New Roman</vt:lpstr>
      <vt:lpstr>Muli</vt:lpstr>
      <vt:lpstr>Calibri</vt:lpstr>
      <vt:lpstr>Abril Fatface</vt:lpstr>
      <vt:lpstr>Microsoft YaHei</vt:lpstr>
      <vt:lpstr>Arial Unicode MS</vt:lpstr>
      <vt:lpstr>Symbol</vt:lpstr>
      <vt:lpstr>MS Gothic</vt:lpstr>
      <vt:lpstr>Bahnschrift Condensed</vt:lpstr>
      <vt:lpstr>Arial Black</vt:lpstr>
      <vt:lpstr>Wingdings</vt:lpstr>
      <vt:lpstr>Mass Media Marketing Plan</vt:lpstr>
      <vt:lpstr>Thành viên: Lê Thị Thu Phương 	       Nguyễn Mai Thi 	       Nguyễn Phúc Anh Thi</vt:lpstr>
      <vt:lpstr>02</vt:lpstr>
      <vt:lpstr>Các tác nhân hệ thống</vt:lpstr>
      <vt:lpstr>Yêu cầu chức năng</vt:lpstr>
      <vt:lpstr>01</vt:lpstr>
      <vt:lpstr>Các tác nhân hệ thống</vt:lpstr>
      <vt:lpstr>Sơ đồ Use Case</vt:lpstr>
      <vt:lpstr>Sơ đồ Use Case</vt:lpstr>
      <vt:lpstr>Sơ đồ Use Case</vt:lpstr>
      <vt:lpstr>Lược đồ quan hệ </vt:lpstr>
      <vt:lpstr>Giao diện người dùng</vt:lpstr>
      <vt:lpstr>Giao diện trang chủ </vt:lpstr>
      <vt:lpstr>Giao diện trang chủ </vt:lpstr>
      <vt:lpstr>Giao diện trang đăng nhập cho Admin</vt:lpstr>
      <vt:lpstr>Giao diện cá nhân cho Admin</vt:lpstr>
      <vt:lpstr>Giao diện Dashboard </vt:lpstr>
      <vt:lpstr>Quản lý bài viết</vt:lpstr>
      <vt:lpstr>Sửa tin tức</vt:lpstr>
      <vt:lpstr>Thêm tin tức</vt:lpstr>
      <vt:lpstr>Thêm tin tức</vt:lpstr>
      <vt:lpstr>Quản lý danh mục</vt:lpstr>
      <vt:lpstr>Chỉnh sửa danh mục</vt:lpstr>
      <vt:lpstr>Thêm danh mục</vt:lpstr>
      <vt:lpstr>Quản lý các thẻ ( Tags )</vt:lpstr>
      <vt:lpstr>Thêm các thẻ ( Tags )</vt:lpstr>
      <vt:lpstr>Quản lý các tác giả ( Authors )</vt:lpstr>
      <vt:lpstr>Thêm tác giả ( Authors )</vt:lpstr>
      <vt:lpstr>03 </vt:lpstr>
      <vt:lpstr>Kết quả đạt được</vt:lpstr>
      <vt:lpstr>Hướng phát triển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MASS MEDIA</dc:title>
  <dc:creator>HPX360</dc:creator>
  <cp:lastModifiedBy>ASUS</cp:lastModifiedBy>
  <cp:revision>8</cp:revision>
  <dcterms:created xsi:type="dcterms:W3CDTF">2023-01-06T08:11:00Z</dcterms:created>
  <dcterms:modified xsi:type="dcterms:W3CDTF">2023-01-06T16:00:20Z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1033-11.2.0.9075</vt:lpwstr>
  </property>
</Properties>
</file>